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1.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notesSlides/notesSlide25.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drawings/drawing3.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37"/>
  </p:notesMasterIdLst>
  <p:sldIdLst>
    <p:sldId id="277" r:id="rId3"/>
    <p:sldId id="305" r:id="rId4"/>
    <p:sldId id="292" r:id="rId5"/>
    <p:sldId id="299" r:id="rId6"/>
    <p:sldId id="295" r:id="rId7"/>
    <p:sldId id="310" r:id="rId8"/>
    <p:sldId id="637" r:id="rId9"/>
    <p:sldId id="638" r:id="rId10"/>
    <p:sldId id="639" r:id="rId11"/>
    <p:sldId id="635" r:id="rId12"/>
    <p:sldId id="640" r:id="rId13"/>
    <p:sldId id="311" r:id="rId14"/>
    <p:sldId id="628" r:id="rId15"/>
    <p:sldId id="627" r:id="rId16"/>
    <p:sldId id="629" r:id="rId17"/>
    <p:sldId id="641" r:id="rId18"/>
    <p:sldId id="286" r:id="rId19"/>
    <p:sldId id="298" r:id="rId20"/>
    <p:sldId id="303" r:id="rId21"/>
    <p:sldId id="616" r:id="rId22"/>
    <p:sldId id="617" r:id="rId23"/>
    <p:sldId id="264" r:id="rId24"/>
    <p:sldId id="293" r:id="rId25"/>
    <p:sldId id="294" r:id="rId26"/>
    <p:sldId id="623" r:id="rId27"/>
    <p:sldId id="624" r:id="rId28"/>
    <p:sldId id="297" r:id="rId29"/>
    <p:sldId id="636" r:id="rId30"/>
    <p:sldId id="302" r:id="rId31"/>
    <p:sldId id="631" r:id="rId32"/>
    <p:sldId id="301" r:id="rId33"/>
    <p:sldId id="626" r:id="rId34"/>
    <p:sldId id="625" r:id="rId35"/>
    <p:sldId id="26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F. Watkins" initials="LFW" lastIdx="2" clrIdx="0">
    <p:extLst>
      <p:ext uri="{19B8F6BF-5375-455C-9EA6-DF929625EA0E}">
        <p15:presenceInfo xmlns:p15="http://schemas.microsoft.com/office/powerpoint/2012/main" userId="S-1-5-21-986593963-1023692452-483988704-4943" providerId="AD"/>
      </p:ext>
    </p:extLst>
  </p:cmAuthor>
  <p:cmAuthor id="2" name="Dessislava H. Mladenova" initials="DHM" lastIdx="1" clrIdx="1">
    <p:extLst>
      <p:ext uri="{19B8F6BF-5375-455C-9EA6-DF929625EA0E}">
        <p15:presenceInfo xmlns:p15="http://schemas.microsoft.com/office/powerpoint/2012/main" userId="S-1-5-21-986593963-1023692452-483988704-80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1800" y="96"/>
      </p:cViewPr>
      <p:guideLst>
        <p:guide orient="horz" pos="2160"/>
        <p:guide pos="2880"/>
      </p:guideLst>
    </p:cSldViewPr>
  </p:slideViewPr>
  <p:notesTextViewPr>
    <p:cViewPr>
      <p:scale>
        <a:sx n="1" d="1"/>
        <a:sy n="1" d="1"/>
      </p:scale>
      <p:origin x="0" y="0"/>
    </p:cViewPr>
  </p:notesTextViewPr>
  <p:sorterViewPr>
    <p:cViewPr>
      <p:scale>
        <a:sx n="190" d="100"/>
        <a:sy n="190" d="100"/>
      </p:scale>
      <p:origin x="0" y="-22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hm\AppData\Roaming\iManage\Work\Recent\Accounting\FY%202025-26%20DRAFT%20Budget%20COPY(52615.1).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NRPortbl\iMan40\DHM\51352_1.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dhm\AppData\Local\Microsoft\Windows\INetCache\Content.Outlook\ZVSQIBT1\FY%202025-26%20DRAFT%20Budget(52615.1).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oleObject" Target="file:///C:\NRPortbl\iMan40\DHM\51352_1.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C:\Users\dhm\AppData\Roaming\iManage\Work\Recent\Accounting\FY%202025-26%20DRAFT%20Budget%20COPY(52615.1).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1" Type="http://schemas.openxmlformats.org/officeDocument/2006/relationships/oleObject" Target="file:///C:\Users\dhm\AppData\Roaming\iManage\Work\Recent\Accounting\FY%202025-26%20DRAFT%20Budget%20COPY(52615.1).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dhm\AppData\Roaming\iManage\Work\Recent\Accounting\FY%202025-26%20DRAFT%20Budget%20COPY(52615.1).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3.xml"/><Relationship Id="rId4" Type="http://schemas.openxmlformats.org/officeDocument/2006/relationships/oleObject" Target="file:///C:\Users\dhm\AppData\Roaming\iManage\Work\Recent\Accounting\FY%202025-26%20DRAFT%20Budget%20COPY(52615.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81021314079096"/>
          <c:y val="0.15664952521245368"/>
          <c:w val="0.60304945922440911"/>
          <c:h val="0.75953694744361266"/>
        </c:manualLayout>
      </c:layout>
      <c:pieChart>
        <c:varyColors val="1"/>
        <c:ser>
          <c:idx val="0"/>
          <c:order val="0"/>
          <c:explosion val="25"/>
          <c:dPt>
            <c:idx val="0"/>
            <c:bubble3D val="0"/>
            <c:explosion val="14"/>
            <c:spPr>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rgbClr r="0" g="0" b="0">
                    <a:satMod val="300000"/>
                  </a:scrgbClr>
                </a:contourClr>
              </a:sp3d>
            </c:spPr>
            <c:extLst>
              <c:ext xmlns:c16="http://schemas.microsoft.com/office/drawing/2014/chart" uri="{C3380CC4-5D6E-409C-BE32-E72D297353CC}">
                <c16:uniqueId val="{00000001-41CF-4001-B173-FE380A145617}"/>
              </c:ext>
            </c:extLst>
          </c:dPt>
          <c:dPt>
            <c:idx val="1"/>
            <c:bubble3D val="0"/>
            <c:explosion val="10"/>
            <c:spPr>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rgbClr r="0" g="0" b="0">
                    <a:satMod val="300000"/>
                  </a:scrgbClr>
                </a:contourClr>
              </a:sp3d>
            </c:spPr>
            <c:extLst>
              <c:ext xmlns:c16="http://schemas.microsoft.com/office/drawing/2014/chart" uri="{C3380CC4-5D6E-409C-BE32-E72D297353CC}">
                <c16:uniqueId val="{00000003-41CF-4001-B173-FE380A145617}"/>
              </c:ext>
            </c:extLst>
          </c:dPt>
          <c:dPt>
            <c:idx val="2"/>
            <c:bubble3D val="0"/>
            <c:explosion val="19"/>
            <c:spPr>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rgbClr r="0" g="0" b="0">
                    <a:satMod val="300000"/>
                  </a:scrgbClr>
                </a:contourClr>
              </a:sp3d>
            </c:spPr>
            <c:extLst>
              <c:ext xmlns:c16="http://schemas.microsoft.com/office/drawing/2014/chart" uri="{C3380CC4-5D6E-409C-BE32-E72D297353CC}">
                <c16:uniqueId val="{00000005-41CF-4001-B173-FE380A145617}"/>
              </c:ext>
            </c:extLst>
          </c:dPt>
          <c:dPt>
            <c:idx val="3"/>
            <c:bubble3D val="0"/>
            <c:explosion val="11"/>
            <c:spPr>
              <a:gradFill rotWithShape="1">
                <a:gsLst>
                  <a:gs pos="0">
                    <a:schemeClr val="accent2">
                      <a:lumMod val="60000"/>
                      <a:shade val="15000"/>
                      <a:satMod val="180000"/>
                    </a:schemeClr>
                  </a:gs>
                  <a:gs pos="50000">
                    <a:schemeClr val="accent2">
                      <a:lumMod val="60000"/>
                      <a:shade val="45000"/>
                      <a:satMod val="170000"/>
                    </a:schemeClr>
                  </a:gs>
                  <a:gs pos="70000">
                    <a:schemeClr val="accent2">
                      <a:lumMod val="60000"/>
                      <a:tint val="99000"/>
                      <a:shade val="65000"/>
                      <a:satMod val="155000"/>
                    </a:schemeClr>
                  </a:gs>
                  <a:gs pos="100000">
                    <a:schemeClr val="accent2">
                      <a:lumMod val="6000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rgbClr r="0" g="0" b="0">
                    <a:satMod val="300000"/>
                  </a:scrgbClr>
                </a:contourClr>
              </a:sp3d>
            </c:spPr>
            <c:extLst>
              <c:ext xmlns:c16="http://schemas.microsoft.com/office/drawing/2014/chart" uri="{C3380CC4-5D6E-409C-BE32-E72D297353CC}">
                <c16:uniqueId val="{00000007-41CF-4001-B173-FE380A145617}"/>
              </c:ext>
            </c:extLst>
          </c:dPt>
          <c:dLbls>
            <c:dLbl>
              <c:idx val="0"/>
              <c:layout>
                <c:manualLayout>
                  <c:x val="-0.12128346456692914"/>
                  <c:y val="0.1972378162210958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41CF-4001-B173-FE380A145617}"/>
                </c:ext>
              </c:extLst>
            </c:dLbl>
            <c:dLbl>
              <c:idx val="2"/>
              <c:layout>
                <c:manualLayout>
                  <c:x val="0.18483041115174351"/>
                  <c:y val="-0.19281821578532041"/>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41CF-4001-B173-FE380A145617}"/>
                </c:ext>
              </c:extLst>
            </c:dLbl>
            <c:spPr>
              <a:noFill/>
              <a:ln>
                <a:noFill/>
              </a:ln>
              <a:effectLst/>
            </c:spPr>
            <c:txPr>
              <a:bodyPr rot="0" spcFirstLastPara="1" vertOverflow="ellipsis" vert="horz" wrap="square" lIns="38100" tIns="19050" rIns="38100" bIns="19050" anchor="ctr" anchorCtr="1">
                <a:spAutoFit/>
              </a:bodyPr>
              <a:lstStyle/>
              <a:p>
                <a:pPr>
                  <a:defRPr sz="158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1"/>
            <c:showSerName val="0"/>
            <c:showPercent val="1"/>
            <c:showBubbleSize val="0"/>
            <c:separator>
</c:separator>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'Summary by Major Cost Types'!$G$7:$G$10</c:f>
              <c:strCache>
                <c:ptCount val="4"/>
                <c:pt idx="0">
                  <c:v>CCWA Fixed Expenditures</c:v>
                </c:pt>
                <c:pt idx="1">
                  <c:v>CCWA Variable Expenditures</c:v>
                </c:pt>
                <c:pt idx="2">
                  <c:v>DWR Fixed Costs</c:v>
                </c:pt>
                <c:pt idx="3">
                  <c:v>DWR Variable Costs</c:v>
                </c:pt>
              </c:strCache>
            </c:strRef>
          </c:cat>
          <c:val>
            <c:numRef>
              <c:f>'Summary by Major Cost Types'!$H$7:$H$10</c:f>
              <c:numCache>
                <c:formatCode>_("$"* #,##0_);_("$"* \(#,##0\);_("$"* "-"??_);_(@_)</c:formatCode>
                <c:ptCount val="4"/>
                <c:pt idx="0">
                  <c:v>14084425.868494513</c:v>
                </c:pt>
                <c:pt idx="1">
                  <c:v>1819728.4670130606</c:v>
                </c:pt>
                <c:pt idx="2">
                  <c:v>41150987.244828761</c:v>
                </c:pt>
                <c:pt idx="3">
                  <c:v>3240896.6400000006</c:v>
                </c:pt>
              </c:numCache>
            </c:numRef>
          </c:val>
          <c:extLst>
            <c:ext xmlns:c16="http://schemas.microsoft.com/office/drawing/2014/chart" uri="{C3380CC4-5D6E-409C-BE32-E72D297353CC}">
              <c16:uniqueId val="{00000009-41CF-4001-B173-FE380A145617}"/>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FY 2024/25 Budget</a:t>
            </a:r>
          </a:p>
          <a:p>
            <a:pPr>
              <a:defRPr/>
            </a:pPr>
            <a:r>
              <a:rPr lang="en-US" dirty="0"/>
              <a:t>Fixed: $10,636,562</a:t>
            </a:r>
          </a:p>
          <a:p>
            <a:pPr>
              <a:defRPr/>
            </a:pPr>
            <a:r>
              <a:rPr lang="en-US" dirty="0"/>
              <a:t>Variable: $2,026,353</a:t>
            </a:r>
          </a:p>
        </c:rich>
      </c:tx>
      <c:layout>
        <c:manualLayout>
          <c:xMode val="edge"/>
          <c:yMode val="edge"/>
          <c:x val="0.67956867390000364"/>
          <c:y val="2.1912878408482387E-2"/>
        </c:manualLayout>
      </c:layout>
      <c:overlay val="0"/>
    </c:title>
    <c:autoTitleDeleted val="0"/>
    <c:plotArea>
      <c:layout>
        <c:manualLayout>
          <c:layoutTarget val="inner"/>
          <c:xMode val="edge"/>
          <c:yMode val="edge"/>
          <c:x val="0.2319537620592545"/>
          <c:y val="0.20672934979083291"/>
          <c:w val="0.50234409907843858"/>
          <c:h val="0.56483078808506804"/>
        </c:manualLayout>
      </c:layout>
      <c:pieChart>
        <c:varyColors val="1"/>
        <c:dLbls>
          <c:showLegendKey val="0"/>
          <c:showVal val="0"/>
          <c:showCatName val="1"/>
          <c:showSerName val="0"/>
          <c:showPercent val="1"/>
          <c:showBubbleSize val="0"/>
          <c:showLeaderLines val="0"/>
        </c:dLbls>
        <c:firstSliceAng val="0"/>
      </c:pieChart>
      <c:spPr>
        <a:noFill/>
        <a:ln w="25400">
          <a:noFill/>
        </a:ln>
      </c:spPr>
    </c:plotArea>
    <c:plotVisOnly val="1"/>
    <c:dispBlanksAs val="gap"/>
    <c:showDLblsOverMax val="0"/>
  </c:chart>
  <c:spPr>
    <a:solidFill>
      <a:schemeClr val="tx1"/>
    </a:solidFill>
    <a:ln>
      <a:no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baseline="0">
                <a:solidFill>
                  <a:schemeClr val="dk1">
                    <a:lumMod val="75000"/>
                    <a:lumOff val="25000"/>
                  </a:schemeClr>
                </a:solidFill>
                <a:latin typeface="+mn-lt"/>
                <a:ea typeface="+mn-ea"/>
                <a:cs typeface="+mn-cs"/>
              </a:defRPr>
            </a:pPr>
            <a:r>
              <a:rPr lang="en-US" sz="2800"/>
              <a:t>CCWA O&amp;M and CIP Expenses by Department</a:t>
            </a:r>
          </a:p>
        </c:rich>
      </c:tx>
      <c:overlay val="0"/>
      <c:spPr>
        <a:noFill/>
        <a:ln>
          <a:noFill/>
        </a:ln>
        <a:effectLst/>
      </c:spPr>
      <c:txPr>
        <a:bodyPr rot="0" spcFirstLastPara="1" vertOverflow="ellipsis" vert="horz" wrap="square" anchor="ctr" anchorCtr="1"/>
        <a:lstStyle/>
        <a:p>
          <a:pPr>
            <a:defRPr sz="2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75B5-42DD-8031-14294EC40457}"/>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75B5-42DD-8031-14294EC40457}"/>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75B5-42DD-8031-14294EC40457}"/>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'Op Exp by Dept with CIP'!$R$59:$R$61</c:f>
              <c:strCache>
                <c:ptCount val="3"/>
                <c:pt idx="0">
                  <c:v>Administration</c:v>
                </c:pt>
                <c:pt idx="1">
                  <c:v> Water Treatment Plant </c:v>
                </c:pt>
                <c:pt idx="2">
                  <c:v> Distribution </c:v>
                </c:pt>
              </c:strCache>
            </c:strRef>
          </c:cat>
          <c:val>
            <c:numRef>
              <c:f>'Op Exp by Dept with CIP'!$S$59:$S$61</c:f>
              <c:numCache>
                <c:formatCode>_(* #,##0_);_(* \(#,##0\);_(* "-"??_);_(@_)</c:formatCode>
                <c:ptCount val="3"/>
                <c:pt idx="0" formatCode="_(&quot;$&quot;* #,##0_);_(&quot;$&quot;* \(#,##0\);_(&quot;$&quot;* &quot;-&quot;??_);_(@_)">
                  <c:v>3279562.1747443806</c:v>
                </c:pt>
                <c:pt idx="1">
                  <c:v>7448489.2437757179</c:v>
                </c:pt>
                <c:pt idx="2">
                  <c:v>5123662.916987475</c:v>
                </c:pt>
              </c:numCache>
            </c:numRef>
          </c:val>
          <c:extLst>
            <c:ext xmlns:c16="http://schemas.microsoft.com/office/drawing/2014/chart" uri="{C3380CC4-5D6E-409C-BE32-E72D297353CC}">
              <c16:uniqueId val="{00000006-75B5-42DD-8031-14294EC40457}"/>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FY 2024/25 Budget</a:t>
            </a:r>
          </a:p>
          <a:p>
            <a:pPr>
              <a:defRPr/>
            </a:pPr>
            <a:r>
              <a:rPr lang="en-US" dirty="0"/>
              <a:t>Fixed: $10,636,562</a:t>
            </a:r>
          </a:p>
          <a:p>
            <a:pPr>
              <a:defRPr/>
            </a:pPr>
            <a:r>
              <a:rPr lang="en-US" dirty="0"/>
              <a:t>Variable: $2,026,353</a:t>
            </a:r>
          </a:p>
        </c:rich>
      </c:tx>
      <c:layout>
        <c:manualLayout>
          <c:xMode val="edge"/>
          <c:yMode val="edge"/>
          <c:x val="0.67956867390000364"/>
          <c:y val="2.1912878408482387E-2"/>
        </c:manualLayout>
      </c:layout>
      <c:overlay val="0"/>
    </c:title>
    <c:autoTitleDeleted val="0"/>
    <c:plotArea>
      <c:layout>
        <c:manualLayout>
          <c:layoutTarget val="inner"/>
          <c:xMode val="edge"/>
          <c:yMode val="edge"/>
          <c:x val="0.2319537620592545"/>
          <c:y val="0.20672934979083291"/>
          <c:w val="0.50234409907843858"/>
          <c:h val="0.56483078808506804"/>
        </c:manualLayout>
      </c:layout>
      <c:pieChart>
        <c:varyColors val="1"/>
        <c:dLbls>
          <c:showLegendKey val="0"/>
          <c:showVal val="0"/>
          <c:showCatName val="1"/>
          <c:showSerName val="0"/>
          <c:showPercent val="1"/>
          <c:showBubbleSize val="0"/>
          <c:showLeaderLines val="0"/>
        </c:dLbls>
        <c:firstSliceAng val="0"/>
      </c:pieChart>
      <c:spPr>
        <a:noFill/>
        <a:ln w="25400">
          <a:noFill/>
        </a:ln>
      </c:spPr>
    </c:plotArea>
    <c:plotVisOnly val="1"/>
    <c:dispBlanksAs val="gap"/>
    <c:showDLblsOverMax val="0"/>
  </c:chart>
  <c:spPr>
    <a:solidFill>
      <a:schemeClr val="tx1"/>
    </a:solidFill>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77981876539905"/>
          <c:y val="1.8549871404889971E-2"/>
          <c:w val="0.66838104389450226"/>
          <c:h val="0.90407925554299007"/>
        </c:manualLayout>
      </c:layout>
      <c:pieChart>
        <c:varyColors val="1"/>
        <c:ser>
          <c:idx val="0"/>
          <c:order val="0"/>
          <c:tx>
            <c:strRef>
              <c:f>'Consol Dpt Op Exp Pie Gph'!$P$7</c:f>
              <c:strCache>
                <c:ptCount val="1"/>
                <c:pt idx="0">
                  <c:v>FY 2025/26</c:v>
                </c:pt>
              </c:strCache>
            </c:strRef>
          </c:tx>
          <c:explosion val="35"/>
          <c:dPt>
            <c:idx val="0"/>
            <c:bubble3D val="0"/>
            <c:spPr>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rgbClr r="0" g="0" b="0">
                    <a:satMod val="300000"/>
                  </a:scrgbClr>
                </a:contourClr>
              </a:sp3d>
            </c:spPr>
            <c:extLst>
              <c:ext xmlns:c16="http://schemas.microsoft.com/office/drawing/2014/chart" uri="{C3380CC4-5D6E-409C-BE32-E72D297353CC}">
                <c16:uniqueId val="{00000000-093C-45FC-A76F-9180A17F2F70}"/>
              </c:ext>
            </c:extLst>
          </c:dPt>
          <c:dPt>
            <c:idx val="1"/>
            <c:bubble3D val="0"/>
            <c:explosion val="19"/>
            <c:spPr>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rgbClr r="0" g="0" b="0">
                    <a:satMod val="300000"/>
                  </a:scrgbClr>
                </a:contourClr>
              </a:sp3d>
            </c:spPr>
            <c:extLst>
              <c:ext xmlns:c16="http://schemas.microsoft.com/office/drawing/2014/chart" uri="{C3380CC4-5D6E-409C-BE32-E72D297353CC}">
                <c16:uniqueId val="{00000001-093C-45FC-A76F-9180A17F2F70}"/>
              </c:ext>
            </c:extLst>
          </c:dPt>
          <c:dPt>
            <c:idx val="2"/>
            <c:bubble3D val="0"/>
            <c:spPr>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rgbClr r="0" g="0" b="0">
                    <a:satMod val="300000"/>
                  </a:scrgbClr>
                </a:contourClr>
              </a:sp3d>
            </c:spPr>
            <c:extLst>
              <c:ext xmlns:c16="http://schemas.microsoft.com/office/drawing/2014/chart" uri="{C3380CC4-5D6E-409C-BE32-E72D297353CC}">
                <c16:uniqueId val="{00000002-093C-45FC-A76F-9180A17F2F70}"/>
              </c:ext>
            </c:extLst>
          </c:dPt>
          <c:dPt>
            <c:idx val="3"/>
            <c:bubble3D val="0"/>
            <c:spPr>
              <a:gradFill rotWithShape="1">
                <a:gsLst>
                  <a:gs pos="0">
                    <a:schemeClr val="accent2">
                      <a:lumMod val="60000"/>
                      <a:shade val="15000"/>
                      <a:satMod val="180000"/>
                    </a:schemeClr>
                  </a:gs>
                  <a:gs pos="50000">
                    <a:schemeClr val="accent2">
                      <a:lumMod val="60000"/>
                      <a:shade val="45000"/>
                      <a:satMod val="170000"/>
                    </a:schemeClr>
                  </a:gs>
                  <a:gs pos="70000">
                    <a:schemeClr val="accent2">
                      <a:lumMod val="60000"/>
                      <a:tint val="99000"/>
                      <a:shade val="65000"/>
                      <a:satMod val="155000"/>
                    </a:schemeClr>
                  </a:gs>
                  <a:gs pos="100000">
                    <a:schemeClr val="accent2">
                      <a:lumMod val="6000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rgbClr r="0" g="0" b="0">
                    <a:satMod val="300000"/>
                  </a:scrgbClr>
                </a:contourClr>
              </a:sp3d>
            </c:spPr>
            <c:extLst>
              <c:ext xmlns:c16="http://schemas.microsoft.com/office/drawing/2014/chart" uri="{C3380CC4-5D6E-409C-BE32-E72D297353CC}">
                <c16:uniqueId val="{00000003-093C-45FC-A76F-9180A17F2F70}"/>
              </c:ext>
            </c:extLst>
          </c:dPt>
          <c:dPt>
            <c:idx val="4"/>
            <c:bubble3D val="0"/>
            <c:spPr>
              <a:gradFill rotWithShape="1">
                <a:gsLst>
                  <a:gs pos="0">
                    <a:schemeClr val="accent4">
                      <a:lumMod val="60000"/>
                      <a:shade val="15000"/>
                      <a:satMod val="180000"/>
                    </a:schemeClr>
                  </a:gs>
                  <a:gs pos="50000">
                    <a:schemeClr val="accent4">
                      <a:lumMod val="60000"/>
                      <a:shade val="45000"/>
                      <a:satMod val="170000"/>
                    </a:schemeClr>
                  </a:gs>
                  <a:gs pos="70000">
                    <a:schemeClr val="accent4">
                      <a:lumMod val="60000"/>
                      <a:tint val="99000"/>
                      <a:shade val="65000"/>
                      <a:satMod val="155000"/>
                    </a:schemeClr>
                  </a:gs>
                  <a:gs pos="100000">
                    <a:schemeClr val="accent4">
                      <a:lumMod val="6000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rgbClr r="0" g="0" b="0">
                    <a:satMod val="300000"/>
                  </a:scrgbClr>
                </a:contourClr>
              </a:sp3d>
            </c:spPr>
            <c:extLst>
              <c:ext xmlns:c16="http://schemas.microsoft.com/office/drawing/2014/chart" uri="{C3380CC4-5D6E-409C-BE32-E72D297353CC}">
                <c16:uniqueId val="{00000004-093C-45FC-A76F-9180A17F2F70}"/>
              </c:ext>
            </c:extLst>
          </c:dPt>
          <c:dPt>
            <c:idx val="5"/>
            <c:bubble3D val="0"/>
            <c:spPr>
              <a:gradFill rotWithShape="1">
                <a:gsLst>
                  <a:gs pos="0">
                    <a:schemeClr val="accent6">
                      <a:lumMod val="60000"/>
                      <a:shade val="15000"/>
                      <a:satMod val="180000"/>
                    </a:schemeClr>
                  </a:gs>
                  <a:gs pos="50000">
                    <a:schemeClr val="accent6">
                      <a:lumMod val="60000"/>
                      <a:shade val="45000"/>
                      <a:satMod val="170000"/>
                    </a:schemeClr>
                  </a:gs>
                  <a:gs pos="70000">
                    <a:schemeClr val="accent6">
                      <a:lumMod val="60000"/>
                      <a:tint val="99000"/>
                      <a:shade val="65000"/>
                      <a:satMod val="155000"/>
                    </a:schemeClr>
                  </a:gs>
                  <a:gs pos="100000">
                    <a:schemeClr val="accent6">
                      <a:lumMod val="6000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rgbClr r="0" g="0" b="0">
                    <a:satMod val="300000"/>
                  </a:scrgbClr>
                </a:contourClr>
              </a:sp3d>
            </c:spPr>
            <c:extLst>
              <c:ext xmlns:c16="http://schemas.microsoft.com/office/drawing/2014/chart" uri="{C3380CC4-5D6E-409C-BE32-E72D297353CC}">
                <c16:uniqueId val="{00000005-093C-45FC-A76F-9180A17F2F70}"/>
              </c:ext>
            </c:extLst>
          </c:dPt>
          <c:dPt>
            <c:idx val="6"/>
            <c:bubble3D val="0"/>
            <c:spPr>
              <a:gradFill rotWithShape="1">
                <a:gsLst>
                  <a:gs pos="0">
                    <a:schemeClr val="accent2">
                      <a:lumMod val="80000"/>
                      <a:lumOff val="20000"/>
                      <a:shade val="15000"/>
                      <a:satMod val="180000"/>
                    </a:schemeClr>
                  </a:gs>
                  <a:gs pos="50000">
                    <a:schemeClr val="accent2">
                      <a:lumMod val="80000"/>
                      <a:lumOff val="20000"/>
                      <a:shade val="45000"/>
                      <a:satMod val="170000"/>
                    </a:schemeClr>
                  </a:gs>
                  <a:gs pos="70000">
                    <a:schemeClr val="accent2">
                      <a:lumMod val="80000"/>
                      <a:lumOff val="20000"/>
                      <a:tint val="99000"/>
                      <a:shade val="65000"/>
                      <a:satMod val="155000"/>
                    </a:schemeClr>
                  </a:gs>
                  <a:gs pos="100000">
                    <a:schemeClr val="accent2">
                      <a:lumMod val="80000"/>
                      <a:lumOff val="2000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rgbClr r="0" g="0" b="0">
                    <a:satMod val="300000"/>
                  </a:scrgbClr>
                </a:contourClr>
              </a:sp3d>
            </c:spPr>
            <c:extLst>
              <c:ext xmlns:c16="http://schemas.microsoft.com/office/drawing/2014/chart" uri="{C3380CC4-5D6E-409C-BE32-E72D297353CC}">
                <c16:uniqueId val="{00000006-093C-45FC-A76F-9180A17F2F70}"/>
              </c:ext>
            </c:extLst>
          </c:dPt>
          <c:dPt>
            <c:idx val="7"/>
            <c:bubble3D val="0"/>
            <c:spPr>
              <a:gradFill rotWithShape="1">
                <a:gsLst>
                  <a:gs pos="0">
                    <a:schemeClr val="accent4">
                      <a:lumMod val="80000"/>
                      <a:lumOff val="20000"/>
                      <a:shade val="15000"/>
                      <a:satMod val="180000"/>
                    </a:schemeClr>
                  </a:gs>
                  <a:gs pos="50000">
                    <a:schemeClr val="accent4">
                      <a:lumMod val="80000"/>
                      <a:lumOff val="20000"/>
                      <a:shade val="45000"/>
                      <a:satMod val="170000"/>
                    </a:schemeClr>
                  </a:gs>
                  <a:gs pos="70000">
                    <a:schemeClr val="accent4">
                      <a:lumMod val="80000"/>
                      <a:lumOff val="20000"/>
                      <a:tint val="99000"/>
                      <a:shade val="65000"/>
                      <a:satMod val="155000"/>
                    </a:schemeClr>
                  </a:gs>
                  <a:gs pos="100000">
                    <a:schemeClr val="accent4">
                      <a:lumMod val="80000"/>
                      <a:lumOff val="2000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rgbClr r="0" g="0" b="0">
                    <a:satMod val="300000"/>
                  </a:scrgbClr>
                </a:contourClr>
              </a:sp3d>
            </c:spPr>
            <c:extLst>
              <c:ext xmlns:c16="http://schemas.microsoft.com/office/drawing/2014/chart" uri="{C3380CC4-5D6E-409C-BE32-E72D297353CC}">
                <c16:uniqueId val="{00000007-093C-45FC-A76F-9180A17F2F70}"/>
              </c:ext>
            </c:extLst>
          </c:dPt>
          <c:dPt>
            <c:idx val="8"/>
            <c:bubble3D val="0"/>
            <c:spPr>
              <a:gradFill rotWithShape="1">
                <a:gsLst>
                  <a:gs pos="0">
                    <a:schemeClr val="accent6">
                      <a:lumMod val="80000"/>
                      <a:lumOff val="20000"/>
                      <a:shade val="15000"/>
                      <a:satMod val="180000"/>
                    </a:schemeClr>
                  </a:gs>
                  <a:gs pos="50000">
                    <a:schemeClr val="accent6">
                      <a:lumMod val="80000"/>
                      <a:lumOff val="20000"/>
                      <a:shade val="45000"/>
                      <a:satMod val="170000"/>
                    </a:schemeClr>
                  </a:gs>
                  <a:gs pos="70000">
                    <a:schemeClr val="accent6">
                      <a:lumMod val="80000"/>
                      <a:lumOff val="20000"/>
                      <a:tint val="99000"/>
                      <a:shade val="65000"/>
                      <a:satMod val="155000"/>
                    </a:schemeClr>
                  </a:gs>
                  <a:gs pos="100000">
                    <a:schemeClr val="accent6">
                      <a:lumMod val="80000"/>
                      <a:lumOff val="2000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rgbClr r="0" g="0" b="0">
                    <a:satMod val="300000"/>
                  </a:scrgbClr>
                </a:contourClr>
              </a:sp3d>
            </c:spPr>
            <c:extLst>
              <c:ext xmlns:c16="http://schemas.microsoft.com/office/drawing/2014/chart" uri="{C3380CC4-5D6E-409C-BE32-E72D297353CC}">
                <c16:uniqueId val="{00000008-093C-45FC-A76F-9180A17F2F70}"/>
              </c:ext>
            </c:extLst>
          </c:dPt>
          <c:dPt>
            <c:idx val="9"/>
            <c:bubble3D val="0"/>
            <c:spPr>
              <a:gradFill rotWithShape="1">
                <a:gsLst>
                  <a:gs pos="0">
                    <a:schemeClr val="accent2">
                      <a:lumMod val="80000"/>
                      <a:shade val="15000"/>
                      <a:satMod val="180000"/>
                    </a:schemeClr>
                  </a:gs>
                  <a:gs pos="50000">
                    <a:schemeClr val="accent2">
                      <a:lumMod val="80000"/>
                      <a:shade val="45000"/>
                      <a:satMod val="170000"/>
                    </a:schemeClr>
                  </a:gs>
                  <a:gs pos="70000">
                    <a:schemeClr val="accent2">
                      <a:lumMod val="80000"/>
                      <a:tint val="99000"/>
                      <a:shade val="65000"/>
                      <a:satMod val="155000"/>
                    </a:schemeClr>
                  </a:gs>
                  <a:gs pos="100000">
                    <a:schemeClr val="accent2">
                      <a:lumMod val="8000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rgbClr r="0" g="0" b="0">
                    <a:satMod val="300000"/>
                  </a:scrgbClr>
                </a:contourClr>
              </a:sp3d>
            </c:spPr>
            <c:extLst>
              <c:ext xmlns:c16="http://schemas.microsoft.com/office/drawing/2014/chart" uri="{C3380CC4-5D6E-409C-BE32-E72D297353CC}">
                <c16:uniqueId val="{00000009-093C-45FC-A76F-9180A17F2F70}"/>
              </c:ext>
            </c:extLst>
          </c:dPt>
          <c:dPt>
            <c:idx val="10"/>
            <c:bubble3D val="0"/>
            <c:spPr>
              <a:gradFill rotWithShape="1">
                <a:gsLst>
                  <a:gs pos="0">
                    <a:schemeClr val="accent4">
                      <a:lumMod val="80000"/>
                      <a:shade val="15000"/>
                      <a:satMod val="180000"/>
                    </a:schemeClr>
                  </a:gs>
                  <a:gs pos="50000">
                    <a:schemeClr val="accent4">
                      <a:lumMod val="80000"/>
                      <a:shade val="45000"/>
                      <a:satMod val="170000"/>
                    </a:schemeClr>
                  </a:gs>
                  <a:gs pos="70000">
                    <a:schemeClr val="accent4">
                      <a:lumMod val="80000"/>
                      <a:tint val="99000"/>
                      <a:shade val="65000"/>
                      <a:satMod val="155000"/>
                    </a:schemeClr>
                  </a:gs>
                  <a:gs pos="100000">
                    <a:schemeClr val="accent4">
                      <a:lumMod val="8000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rgbClr r="0" g="0" b="0">
                    <a:satMod val="300000"/>
                  </a:scrgbClr>
                </a:contourClr>
              </a:sp3d>
            </c:spPr>
            <c:extLst>
              <c:ext xmlns:c16="http://schemas.microsoft.com/office/drawing/2014/chart" uri="{C3380CC4-5D6E-409C-BE32-E72D297353CC}">
                <c16:uniqueId val="{0000000A-093C-45FC-A76F-9180A17F2F70}"/>
              </c:ext>
            </c:extLst>
          </c:dPt>
          <c:dLbls>
            <c:dLbl>
              <c:idx val="0"/>
              <c:delete val="1"/>
              <c:extLst>
                <c:ext xmlns:c15="http://schemas.microsoft.com/office/drawing/2012/chart" uri="{CE6537A1-D6FC-4f65-9D91-7224C49458BB}"/>
                <c:ext xmlns:c16="http://schemas.microsoft.com/office/drawing/2014/chart" uri="{C3380CC4-5D6E-409C-BE32-E72D297353CC}">
                  <c16:uniqueId val="{00000000-093C-45FC-A76F-9180A17F2F70}"/>
                </c:ext>
              </c:extLst>
            </c:dLbl>
            <c:dLbl>
              <c:idx val="1"/>
              <c:layout>
                <c:manualLayout>
                  <c:x val="-8.2493125877194401E-2"/>
                  <c:y val="-5.2436789843236097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8849240499739162"/>
                      <c:h val="9.5944058091707113E-2"/>
                    </c:manualLayout>
                  </c15:layout>
                </c:ext>
                <c:ext xmlns:c16="http://schemas.microsoft.com/office/drawing/2014/chart" uri="{C3380CC4-5D6E-409C-BE32-E72D297353CC}">
                  <c16:uniqueId val="{00000001-093C-45FC-A76F-9180A17F2F70}"/>
                </c:ext>
              </c:extLst>
            </c:dLbl>
            <c:dLbl>
              <c:idx val="2"/>
              <c:layout>
                <c:manualLayout>
                  <c:x val="-3.1614855754979479E-2"/>
                  <c:y val="0.2151575459724840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093C-45FC-A76F-9180A17F2F70}"/>
                </c:ext>
              </c:extLst>
            </c:dLbl>
            <c:dLbl>
              <c:idx val="3"/>
              <c:layout>
                <c:manualLayout>
                  <c:x val="-0.10116793683881724"/>
                  <c:y val="2.955884127985165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93C-45FC-A76F-9180A17F2F70}"/>
                </c:ext>
              </c:extLst>
            </c:dLbl>
            <c:dLbl>
              <c:idx val="5"/>
              <c:layout>
                <c:manualLayout>
                  <c:x val="1.726578843638674E-2"/>
                  <c:y val="2.619986986931937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93C-45FC-A76F-9180A17F2F70}"/>
                </c:ext>
              </c:extLst>
            </c:dLbl>
            <c:dLbl>
              <c:idx val="6"/>
              <c:layout>
                <c:manualLayout>
                  <c:x val="1.645194329433039E-2"/>
                  <c:y val="1.647185156246094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093C-45FC-A76F-9180A17F2F70}"/>
                </c:ext>
              </c:extLst>
            </c:dLbl>
            <c:dLbl>
              <c:idx val="7"/>
              <c:delete val="1"/>
              <c:extLst>
                <c:ext xmlns:c15="http://schemas.microsoft.com/office/drawing/2012/chart" uri="{CE6537A1-D6FC-4f65-9D91-7224C49458BB}"/>
                <c:ext xmlns:c16="http://schemas.microsoft.com/office/drawing/2014/chart" uri="{C3380CC4-5D6E-409C-BE32-E72D297353CC}">
                  <c16:uniqueId val="{00000007-093C-45FC-A76F-9180A17F2F70}"/>
                </c:ext>
              </c:extLst>
            </c:dLbl>
            <c:dLbl>
              <c:idx val="8"/>
              <c:layout>
                <c:manualLayout>
                  <c:x val="8.709922642212941E-3"/>
                  <c:y val="-0.12546683131792677"/>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8-093C-45FC-A76F-9180A17F2F70}"/>
                </c:ext>
              </c:extLst>
            </c:dLbl>
            <c:dLbl>
              <c:idx val="9"/>
              <c:layout>
                <c:manualLayout>
                  <c:x val="-2.3059388383688675E-2"/>
                  <c:y val="0.12842655437241229"/>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093C-45FC-A76F-9180A17F2F70}"/>
                </c:ext>
              </c:extLst>
            </c:dLbl>
            <c:dLbl>
              <c:idx val="10"/>
              <c:delete val="1"/>
              <c:extLst>
                <c:ext xmlns:c15="http://schemas.microsoft.com/office/drawing/2012/chart" uri="{CE6537A1-D6FC-4f65-9D91-7224C49458BB}"/>
                <c:ext xmlns:c16="http://schemas.microsoft.com/office/drawing/2014/chart" uri="{C3380CC4-5D6E-409C-BE32-E72D297353CC}">
                  <c16:uniqueId val="{0000000A-093C-45FC-A76F-9180A17F2F70}"/>
                </c:ext>
              </c:extLst>
            </c:dLbl>
            <c:spPr>
              <a:noFill/>
              <a:ln>
                <a:noFill/>
              </a:ln>
              <a:effectLst/>
            </c:spPr>
            <c:txPr>
              <a:bodyPr rot="0" spcFirstLastPara="1" vertOverflow="ellipsis" vert="horz" wrap="square" lIns="38100" tIns="19050" rIns="38100" bIns="19050" anchor="ctr" anchorCtr="1">
                <a:spAutoFit/>
              </a:bodyPr>
              <a:lstStyle/>
              <a:p>
                <a:pPr>
                  <a:defRPr sz="1610" b="0" i="0" u="none" strike="noStrike" kern="1200" baseline="0">
                    <a:solidFill>
                      <a:schemeClr val="lt1">
                        <a:lumMod val="85000"/>
                      </a:schemeClr>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'Consol Dpt Op Exp Pie Gph'!$N$8:$O$18</c:f>
              <c:strCache>
                <c:ptCount val="11"/>
                <c:pt idx="1">
                  <c:v>Personnel</c:v>
                </c:pt>
                <c:pt idx="2">
                  <c:v>General and Administrative</c:v>
                </c:pt>
                <c:pt idx="3">
                  <c:v>Supplies and Equipment</c:v>
                </c:pt>
                <c:pt idx="4">
                  <c:v>Other Expenses</c:v>
                </c:pt>
                <c:pt idx="5">
                  <c:v>Repairs and Maintenance</c:v>
                </c:pt>
                <c:pt idx="6">
                  <c:v>Professional  Services</c:v>
                </c:pt>
                <c:pt idx="7">
                  <c:v>Office Expenses</c:v>
                </c:pt>
                <c:pt idx="8">
                  <c:v>Utilities</c:v>
                </c:pt>
                <c:pt idx="9">
                  <c:v>Monitoring Expenses</c:v>
                </c:pt>
                <c:pt idx="10">
                  <c:v>Turnouts</c:v>
                </c:pt>
              </c:strCache>
            </c:strRef>
          </c:cat>
          <c:val>
            <c:numRef>
              <c:f>'Consol Dpt Op Exp Pie Gph'!$P$8:$P$18</c:f>
              <c:numCache>
                <c:formatCode>_("$"* #,##0_);_("$"* \(#,##0\);_("$"* "-"??_);_(@_)</c:formatCode>
                <c:ptCount val="11"/>
                <c:pt idx="0" formatCode="General">
                  <c:v>0</c:v>
                </c:pt>
                <c:pt idx="1">
                  <c:v>7174825.0360000944</c:v>
                </c:pt>
                <c:pt idx="2" formatCode="_(* #,##0_);_(* \(#,##0\);_(* &quot;-&quot;??_);_(@_)">
                  <c:v>313700.15000000002</c:v>
                </c:pt>
                <c:pt idx="3" formatCode="_(* #,##0_);_(* \(#,##0\);_(* &quot;-&quot;??_);_(@_)">
                  <c:v>1713077.0987800001</c:v>
                </c:pt>
                <c:pt idx="4" formatCode="_(* #,##0_);_(* \(#,##0\);_(* &quot;-&quot;??_);_(@_)">
                  <c:v>1109643.4020293041</c:v>
                </c:pt>
                <c:pt idx="5" formatCode="_(* #,##0_);_(* \(#,##0\);_(* &quot;-&quot;??_);_(@_)">
                  <c:v>420860</c:v>
                </c:pt>
                <c:pt idx="6" formatCode="_(* #,##0_);_(* \(#,##0\);_(* &quot;-&quot;??_);_(@_)">
                  <c:v>1767469.8604651163</c:v>
                </c:pt>
                <c:pt idx="7" formatCode="_(* #,##0_);_(* \(#,##0\);_(* &quot;-&quot;??_);_(@_)">
                  <c:v>23300</c:v>
                </c:pt>
                <c:pt idx="8" formatCode="_(* #,##0_);_(* \(#,##0\);_(* &quot;-&quot;??_);_(@_)">
                  <c:v>644804.5482330604</c:v>
                </c:pt>
                <c:pt idx="9" formatCode="_(* #,##0_);_(* \(#,##0\);_(* &quot;-&quot;??_);_(@_)">
                  <c:v>148100</c:v>
                </c:pt>
                <c:pt idx="10" formatCode="_(* #,##0_);_(* \(#,##0\);_(* &quot;-&quot;??_);_(@_)">
                  <c:v>29216.739999999998</c:v>
                </c:pt>
              </c:numCache>
            </c:numRef>
          </c:val>
          <c:extLst>
            <c:ext xmlns:c16="http://schemas.microsoft.com/office/drawing/2014/chart" uri="{C3380CC4-5D6E-409C-BE32-E72D297353CC}">
              <c16:uniqueId val="{0000000B-093C-45FC-A76F-9180A17F2F70}"/>
            </c:ext>
          </c:extLst>
        </c:ser>
        <c:dLbls>
          <c:dLblPos val="inEnd"/>
          <c:showLegendKey val="0"/>
          <c:showVal val="0"/>
          <c:showCatName val="1"/>
          <c:showSerName val="0"/>
          <c:showPercent val="1"/>
          <c:showBubbleSize val="0"/>
          <c:showLeaderLines val="1"/>
        </c:dLbls>
        <c:firstSliceAng val="113"/>
      </c:pieChart>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explosion val="21"/>
          <c:dLbls>
            <c:dLbl>
              <c:idx val="0"/>
              <c:layout>
                <c:manualLayout>
                  <c:x val="-2.4770467555483677E-2"/>
                  <c:y val="-0.24892797491222687"/>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1867-468F-ABD9-E26D460B52C3}"/>
                </c:ext>
              </c:extLst>
            </c:dLbl>
            <c:dLbl>
              <c:idx val="1"/>
              <c:layout>
                <c:manualLayout>
                  <c:x val="0.3838972260754987"/>
                  <c:y val="-1.8115196883128216E-2"/>
                </c:manualLayout>
              </c:layout>
              <c:spPr>
                <a:noFill/>
                <a:ln>
                  <a:noFill/>
                </a:ln>
                <a:effectLst/>
              </c:spPr>
              <c:txPr>
                <a:bodyPr wrap="square" lIns="38100" tIns="19050" rIns="38100" bIns="19050" anchor="ctr">
                  <a:noAutofit/>
                </a:bodyPr>
                <a:lstStyle/>
                <a:p>
                  <a:pPr>
                    <a:defRPr sz="1800"/>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31408680083955021"/>
                      <c:h val="0.11013397523300672"/>
                    </c:manualLayout>
                  </c15:layout>
                </c:ext>
                <c:ext xmlns:c16="http://schemas.microsoft.com/office/drawing/2014/chart" uri="{C3380CC4-5D6E-409C-BE32-E72D297353CC}">
                  <c16:uniqueId val="{00000001-1867-468F-ABD9-E26D460B52C3}"/>
                </c:ext>
              </c:extLst>
            </c:dLbl>
            <c:dLbl>
              <c:idx val="2"/>
              <c:layout>
                <c:manualLayout>
                  <c:x val="-3.9381358321945196E-3"/>
                  <c:y val="2.0833020872390952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1867-468F-ABD9-E26D460B52C3}"/>
                </c:ext>
              </c:extLst>
            </c:dLbl>
            <c:dLbl>
              <c:idx val="3"/>
              <c:layout>
                <c:manualLayout>
                  <c:x val="-8.4480770482202136E-2"/>
                  <c:y val="4.4146044244469433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867-468F-ABD9-E26D460B52C3}"/>
                </c:ext>
              </c:extLst>
            </c:dLbl>
            <c:dLbl>
              <c:idx val="4"/>
              <c:layout>
                <c:manualLayout>
                  <c:x val="0.33017359298810439"/>
                  <c:y val="4.4763267774059912E-3"/>
                </c:manualLayout>
              </c:layout>
              <c:spPr>
                <a:noFill/>
                <a:ln>
                  <a:noFill/>
                </a:ln>
                <a:effectLst/>
              </c:spPr>
              <c:txPr>
                <a:bodyPr wrap="square" lIns="38100" tIns="19050" rIns="38100" bIns="19050" anchor="ctr">
                  <a:noAutofit/>
                </a:bodyPr>
                <a:lstStyle/>
                <a:p>
                  <a:pPr>
                    <a:defRPr sz="1800"/>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4764003246569832"/>
                      <c:h val="0.15868266058462141"/>
                    </c:manualLayout>
                  </c15:layout>
                </c:ext>
                <c:ext xmlns:c16="http://schemas.microsoft.com/office/drawing/2014/chart" uri="{C3380CC4-5D6E-409C-BE32-E72D297353CC}">
                  <c16:uniqueId val="{00000004-1867-468F-ABD9-E26D460B52C3}"/>
                </c:ext>
              </c:extLst>
            </c:dLbl>
            <c:spPr>
              <a:noFill/>
              <a:ln>
                <a:noFill/>
              </a:ln>
              <a:effectLst/>
            </c:spPr>
            <c:txPr>
              <a:bodyPr wrap="square" lIns="38100" tIns="19050" rIns="38100" bIns="19050" anchor="ctr">
                <a:spAutoFit/>
              </a:bodyPr>
              <a:lstStyle/>
              <a:p>
                <a:pPr>
                  <a:defRPr sz="1800"/>
                </a:pPr>
                <a:endParaRPr lang="en-US"/>
              </a:p>
            </c:txPr>
            <c:dLblPos val="bestFit"/>
            <c:showLegendKey val="0"/>
            <c:showVal val="1"/>
            <c:showCatName val="1"/>
            <c:showSerName val="0"/>
            <c:showPercent val="1"/>
            <c:showBubbleSize val="0"/>
            <c:showLeaderLines val="1"/>
            <c:extLst>
              <c:ext xmlns:c15="http://schemas.microsoft.com/office/drawing/2012/chart" uri="{CE6537A1-D6FC-4f65-9D91-7224C49458BB}"/>
            </c:extLst>
          </c:dLbls>
          <c:cat>
            <c:strRef>
              <c:f>'DWR Comparison-Summary'!$B$27:$B$31</c:f>
              <c:strCache>
                <c:ptCount val="5"/>
                <c:pt idx="0">
                  <c:v>Transportation Capital</c:v>
                </c:pt>
                <c:pt idx="1">
                  <c:v>Coastal Branch Phase II</c:v>
                </c:pt>
                <c:pt idx="2">
                  <c:v>Transportation Minimum OMP&amp;R</c:v>
                </c:pt>
                <c:pt idx="3">
                  <c:v>Water System Revenue Bond</c:v>
                </c:pt>
                <c:pt idx="4">
                  <c:v>Delta Water Charges</c:v>
                </c:pt>
              </c:strCache>
            </c:strRef>
          </c:cat>
          <c:val>
            <c:numRef>
              <c:f>'DWR Comparison-Summary'!$C$27:$C$31</c:f>
              <c:numCache>
                <c:formatCode>_("$"* #,##0_);_("$"* \(#,##0\);_("$"* "-"??_);_(@_)</c:formatCode>
                <c:ptCount val="5"/>
                <c:pt idx="0">
                  <c:v>22532461.313276451</c:v>
                </c:pt>
                <c:pt idx="1">
                  <c:v>2316794.9450000003</c:v>
                </c:pt>
                <c:pt idx="2">
                  <c:v>12597487.000000002</c:v>
                </c:pt>
                <c:pt idx="3">
                  <c:v>3081.3965523117222</c:v>
                </c:pt>
                <c:pt idx="4">
                  <c:v>4596141.33</c:v>
                </c:pt>
              </c:numCache>
            </c:numRef>
          </c:val>
          <c:extLst>
            <c:ext xmlns:c16="http://schemas.microsoft.com/office/drawing/2014/chart" uri="{C3380CC4-5D6E-409C-BE32-E72D297353CC}">
              <c16:uniqueId val="{00000005-1867-468F-ABD9-E26D460B52C3}"/>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'DWR Comparison-Summary'!$R$7</c:f>
              <c:strCache>
                <c:ptCount val="1"/>
                <c:pt idx="0">
                  <c:v>FY 2022/23</c:v>
                </c:pt>
              </c:strCache>
            </c:strRef>
          </c:tx>
          <c:explosion val="25"/>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2944-4E98-810A-8430A010A133}"/>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2944-4E98-810A-8430A010A133}"/>
              </c:ext>
            </c:extLst>
          </c:dPt>
          <c:dLbls>
            <c:dLbl>
              <c:idx val="0"/>
              <c:layout>
                <c:manualLayout>
                  <c:x val="0.16718364732766747"/>
                  <c:y val="-3.9920930512433866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944-4E98-810A-8430A010A133}"/>
                </c:ext>
              </c:extLst>
            </c:dLbl>
            <c:dLbl>
              <c:idx val="1"/>
              <c:layout>
                <c:manualLayout>
                  <c:x val="-0.18253724759245338"/>
                  <c:y val="3.1366445402626605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2"/>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944-4E98-810A-8430A010A133}"/>
                </c:ext>
              </c:extLst>
            </c:dLbl>
            <c:spPr>
              <a:noFill/>
              <a:ln>
                <a:noFill/>
              </a:ln>
              <a:effectLst/>
            </c:spPr>
            <c:dLblPos val="outEnd"/>
            <c:showLegendKey val="0"/>
            <c:showVal val="1"/>
            <c:showCatName val="1"/>
            <c:showSerName val="0"/>
            <c:showPercent val="1"/>
            <c:showBubbleSize val="0"/>
            <c:showLeaderLines val="0"/>
            <c:extLst>
              <c:ext xmlns:c15="http://schemas.microsoft.com/office/drawing/2012/chart" uri="{CE6537A1-D6FC-4f65-9D91-7224C49458BB}"/>
            </c:extLst>
          </c:dLbls>
          <c:cat>
            <c:strRef>
              <c:f>'DWR Comparison-Summary'!$Q$9:$Q$10</c:f>
              <c:strCache>
                <c:ptCount val="2"/>
                <c:pt idx="0">
                  <c:v>DWR Fixed</c:v>
                </c:pt>
                <c:pt idx="1">
                  <c:v>DWR Variable</c:v>
                </c:pt>
              </c:strCache>
            </c:strRef>
          </c:cat>
          <c:val>
            <c:numRef>
              <c:f>'DWR Comparison-Summary'!$R$9:$R$10</c:f>
              <c:numCache>
                <c:formatCode>_("$"* #,##0_);_("$"* \(#,##0\);_("$"* "-"??_);_(@_)</c:formatCode>
                <c:ptCount val="2"/>
                <c:pt idx="0">
                  <c:v>42045965.984828763</c:v>
                </c:pt>
                <c:pt idx="1">
                  <c:v>3240896.6399999997</c:v>
                </c:pt>
              </c:numCache>
            </c:numRef>
          </c:val>
          <c:extLst>
            <c:ext xmlns:c16="http://schemas.microsoft.com/office/drawing/2014/chart" uri="{C3380CC4-5D6E-409C-BE32-E72D297353CC}">
              <c16:uniqueId val="{00000004-2944-4E98-810A-8430A010A133}"/>
            </c:ext>
          </c:extLst>
        </c:ser>
        <c:dLbls>
          <c:dLblPos val="outEnd"/>
          <c:showLegendKey val="0"/>
          <c:showVal val="0"/>
          <c:showCatName val="1"/>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outEnd"/>
          <c:showLegendKey val="0"/>
          <c:showVal val="0"/>
          <c:showCatName val="1"/>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70A122-2645-473A-A7FB-3285EA3D1EF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C2A3B00-3922-4741-9EFB-C7BB03A3D0CF}">
      <dgm:prSet phldrT="[Text]" custT="1"/>
      <dgm:spPr/>
      <dgm:t>
        <a:bodyPr/>
        <a:lstStyle/>
        <a:p>
          <a:r>
            <a:rPr lang="en-US" sz="2900" dirty="0"/>
            <a:t>Mesa Verde and Tank 7 Access Roads Project</a:t>
          </a:r>
        </a:p>
      </dgm:t>
    </dgm:pt>
    <dgm:pt modelId="{6E01D91F-F899-4E98-A0AA-6F4E4BAF7B3B}" type="parTrans" cxnId="{8997F9A8-A742-4624-938A-20001EC998C3}">
      <dgm:prSet/>
      <dgm:spPr/>
      <dgm:t>
        <a:bodyPr/>
        <a:lstStyle/>
        <a:p>
          <a:endParaRPr lang="en-US"/>
        </a:p>
      </dgm:t>
    </dgm:pt>
    <dgm:pt modelId="{4282640B-548B-4C64-B906-FDA61CFBE1C1}" type="sibTrans" cxnId="{8997F9A8-A742-4624-938A-20001EC998C3}">
      <dgm:prSet/>
      <dgm:spPr/>
      <dgm:t>
        <a:bodyPr/>
        <a:lstStyle/>
        <a:p>
          <a:endParaRPr lang="en-US"/>
        </a:p>
      </dgm:t>
    </dgm:pt>
    <dgm:pt modelId="{8B6AD4D5-8056-4569-8D86-BB89354CCB81}">
      <dgm:prSet phldrT="[Text]" custT="1"/>
      <dgm:spPr/>
      <dgm:t>
        <a:bodyPr/>
        <a:lstStyle/>
        <a:p>
          <a:r>
            <a:rPr lang="en-US" sz="1600" dirty="0"/>
            <a:t>$472,500 in project cost</a:t>
          </a:r>
        </a:p>
      </dgm:t>
    </dgm:pt>
    <dgm:pt modelId="{0B8DF866-FA95-43EE-BC19-20D733D3DF5E}" type="parTrans" cxnId="{76BBDA1F-FB18-4505-B31A-36D7DD491DCB}">
      <dgm:prSet/>
      <dgm:spPr/>
      <dgm:t>
        <a:bodyPr/>
        <a:lstStyle/>
        <a:p>
          <a:endParaRPr lang="en-US"/>
        </a:p>
      </dgm:t>
    </dgm:pt>
    <dgm:pt modelId="{40CFDBCD-0F52-4140-AB12-B848122E6CA4}" type="sibTrans" cxnId="{76BBDA1F-FB18-4505-B31A-36D7DD491DCB}">
      <dgm:prSet/>
      <dgm:spPr/>
      <dgm:t>
        <a:bodyPr/>
        <a:lstStyle/>
        <a:p>
          <a:endParaRPr lang="en-US"/>
        </a:p>
      </dgm:t>
    </dgm:pt>
    <dgm:pt modelId="{CCF876FB-A85E-4781-9F96-26F2ACC33766}">
      <dgm:prSet phldrT="[Text]" custT="1"/>
      <dgm:spPr/>
      <dgm:t>
        <a:bodyPr/>
        <a:lstStyle/>
        <a:p>
          <a:r>
            <a:rPr lang="en-US" sz="2900" dirty="0"/>
            <a:t>Charging Stations</a:t>
          </a:r>
        </a:p>
      </dgm:t>
    </dgm:pt>
    <dgm:pt modelId="{5B1BCB9E-99FC-4822-AB28-FBF0BAAD52EF}" type="parTrans" cxnId="{EF3E8F62-F90B-44CF-B31B-88D9B873BF3B}">
      <dgm:prSet/>
      <dgm:spPr/>
      <dgm:t>
        <a:bodyPr/>
        <a:lstStyle/>
        <a:p>
          <a:endParaRPr lang="en-US"/>
        </a:p>
      </dgm:t>
    </dgm:pt>
    <dgm:pt modelId="{5726D3EC-1CAA-46E2-A2C7-5BD701907048}" type="sibTrans" cxnId="{EF3E8F62-F90B-44CF-B31B-88D9B873BF3B}">
      <dgm:prSet/>
      <dgm:spPr/>
      <dgm:t>
        <a:bodyPr/>
        <a:lstStyle/>
        <a:p>
          <a:endParaRPr lang="en-US"/>
        </a:p>
      </dgm:t>
    </dgm:pt>
    <dgm:pt modelId="{7CD28CAF-8BA6-4F4B-9276-811A5342B14F}">
      <dgm:prSet phldrT="[Text]" custT="1"/>
      <dgm:spPr/>
      <dgm:t>
        <a:bodyPr/>
        <a:lstStyle/>
        <a:p>
          <a:r>
            <a:rPr lang="en-US" sz="1600" dirty="0"/>
            <a:t> $116,078 in project cost</a:t>
          </a:r>
        </a:p>
      </dgm:t>
    </dgm:pt>
    <dgm:pt modelId="{C294DC6B-4E29-4C1A-A73A-C795068755DC}" type="parTrans" cxnId="{F3E40B53-DDD4-4F9C-B284-4CBC7323C50F}">
      <dgm:prSet/>
      <dgm:spPr/>
      <dgm:t>
        <a:bodyPr/>
        <a:lstStyle/>
        <a:p>
          <a:endParaRPr lang="en-US"/>
        </a:p>
      </dgm:t>
    </dgm:pt>
    <dgm:pt modelId="{1E436BED-62AB-425B-9C58-0DBC03AB5161}" type="sibTrans" cxnId="{F3E40B53-DDD4-4F9C-B284-4CBC7323C50F}">
      <dgm:prSet/>
      <dgm:spPr/>
      <dgm:t>
        <a:bodyPr/>
        <a:lstStyle/>
        <a:p>
          <a:endParaRPr lang="en-US"/>
        </a:p>
      </dgm:t>
    </dgm:pt>
    <dgm:pt modelId="{CFF6E95F-93BC-4BD0-AD50-81ED5FECA373}">
      <dgm:prSet phldrT="[Text]" custT="1"/>
      <dgm:spPr/>
      <dgm:t>
        <a:bodyPr/>
        <a:lstStyle/>
        <a:p>
          <a:r>
            <a:rPr lang="en-US" sz="2900" dirty="0"/>
            <a:t>OSHA staircase for Tank 2, Tank 5 &amp; Backwash  Tank</a:t>
          </a:r>
        </a:p>
      </dgm:t>
    </dgm:pt>
    <dgm:pt modelId="{7EA8C346-9F88-4A3B-A046-57519A4AB2ED}" type="parTrans" cxnId="{87661DC5-CF58-4F2C-B6D9-C3C0BBBF8A82}">
      <dgm:prSet/>
      <dgm:spPr/>
      <dgm:t>
        <a:bodyPr/>
        <a:lstStyle/>
        <a:p>
          <a:endParaRPr lang="en-US"/>
        </a:p>
      </dgm:t>
    </dgm:pt>
    <dgm:pt modelId="{A4EEEB11-56B1-4887-AC59-8F9D5C82CA9F}" type="sibTrans" cxnId="{87661DC5-CF58-4F2C-B6D9-C3C0BBBF8A82}">
      <dgm:prSet/>
      <dgm:spPr/>
      <dgm:t>
        <a:bodyPr/>
        <a:lstStyle/>
        <a:p>
          <a:endParaRPr lang="en-US"/>
        </a:p>
      </dgm:t>
    </dgm:pt>
    <dgm:pt modelId="{2F3D7F25-6948-4E58-90C8-BC8923F0B8A2}">
      <dgm:prSet phldrT="[Text]" custT="1"/>
      <dgm:spPr/>
      <dgm:t>
        <a:bodyPr/>
        <a:lstStyle/>
        <a:p>
          <a:r>
            <a:rPr lang="en-US" sz="1600" dirty="0"/>
            <a:t>$378,000 in project cost</a:t>
          </a:r>
        </a:p>
      </dgm:t>
    </dgm:pt>
    <dgm:pt modelId="{06856224-2641-41DC-A548-561956FFCC84}" type="parTrans" cxnId="{4C7374C7-CDD3-4695-A644-BFEF7EA3BD92}">
      <dgm:prSet/>
      <dgm:spPr/>
      <dgm:t>
        <a:bodyPr/>
        <a:lstStyle/>
        <a:p>
          <a:endParaRPr lang="en-US"/>
        </a:p>
      </dgm:t>
    </dgm:pt>
    <dgm:pt modelId="{E78284A9-3C52-43E0-89F3-A80DE4CA8E64}" type="sibTrans" cxnId="{4C7374C7-CDD3-4695-A644-BFEF7EA3BD92}">
      <dgm:prSet/>
      <dgm:spPr/>
      <dgm:t>
        <a:bodyPr/>
        <a:lstStyle/>
        <a:p>
          <a:endParaRPr lang="en-US"/>
        </a:p>
      </dgm:t>
    </dgm:pt>
    <dgm:pt modelId="{AA6752C6-9F90-4087-903D-EB138B87AFC8}">
      <dgm:prSet phldrT="[Text]" custT="1"/>
      <dgm:spPr/>
      <dgm:t>
        <a:bodyPr/>
        <a:lstStyle/>
        <a:p>
          <a:r>
            <a:rPr lang="en-US" sz="1600" dirty="0"/>
            <a:t>Goal: Compliance with  Clean Fleet Regulations</a:t>
          </a:r>
        </a:p>
      </dgm:t>
    </dgm:pt>
    <dgm:pt modelId="{140220DC-4251-44D1-A338-02B55211B66D}" type="parTrans" cxnId="{BB6F7B89-BD36-40FA-A1EE-5EF607B6A659}">
      <dgm:prSet/>
      <dgm:spPr/>
      <dgm:t>
        <a:bodyPr/>
        <a:lstStyle/>
        <a:p>
          <a:endParaRPr lang="en-US"/>
        </a:p>
      </dgm:t>
    </dgm:pt>
    <dgm:pt modelId="{5CBF96C9-B14A-4DD6-AB8F-51B23604260C}" type="sibTrans" cxnId="{BB6F7B89-BD36-40FA-A1EE-5EF607B6A659}">
      <dgm:prSet/>
      <dgm:spPr/>
      <dgm:t>
        <a:bodyPr/>
        <a:lstStyle/>
        <a:p>
          <a:endParaRPr lang="en-US"/>
        </a:p>
      </dgm:t>
    </dgm:pt>
    <dgm:pt modelId="{BCA854FA-418E-4C9A-8A02-3C11FE01E328}">
      <dgm:prSet phldrT="[Text]"/>
      <dgm:spPr/>
      <dgm:t>
        <a:bodyPr/>
        <a:lstStyle/>
        <a:p>
          <a:endParaRPr lang="en-US" sz="1400" dirty="0"/>
        </a:p>
      </dgm:t>
    </dgm:pt>
    <dgm:pt modelId="{1B5A33DB-66AF-499C-BF3C-5FB3AEA1DCC2}" type="parTrans" cxnId="{9F95B779-F347-45C6-AC0C-76B04C40CD40}">
      <dgm:prSet/>
      <dgm:spPr/>
      <dgm:t>
        <a:bodyPr/>
        <a:lstStyle/>
        <a:p>
          <a:endParaRPr lang="en-US"/>
        </a:p>
      </dgm:t>
    </dgm:pt>
    <dgm:pt modelId="{619A8131-CDEF-42A1-9A39-23CA13DABAD9}" type="sibTrans" cxnId="{9F95B779-F347-45C6-AC0C-76B04C40CD40}">
      <dgm:prSet/>
      <dgm:spPr/>
      <dgm:t>
        <a:bodyPr/>
        <a:lstStyle/>
        <a:p>
          <a:endParaRPr lang="en-US"/>
        </a:p>
      </dgm:t>
    </dgm:pt>
    <dgm:pt modelId="{AD622D84-4806-489E-85F2-39FB5C72DAA1}">
      <dgm:prSet phldrT="[Text]" custT="1"/>
      <dgm:spPr/>
      <dgm:t>
        <a:bodyPr/>
        <a:lstStyle/>
        <a:p>
          <a:r>
            <a:rPr lang="en-US" sz="1600" dirty="0"/>
            <a:t>Goal: Safety and Regulatory compliance</a:t>
          </a:r>
        </a:p>
      </dgm:t>
    </dgm:pt>
    <dgm:pt modelId="{DF7BAE1A-49C3-47FA-8383-8C39C893CBFB}" type="parTrans" cxnId="{01106EFF-A79B-4233-AE24-9D998D878708}">
      <dgm:prSet/>
      <dgm:spPr/>
      <dgm:t>
        <a:bodyPr/>
        <a:lstStyle/>
        <a:p>
          <a:endParaRPr lang="en-US"/>
        </a:p>
      </dgm:t>
    </dgm:pt>
    <dgm:pt modelId="{DE9CDB7E-C386-42FA-9C22-4241F0E49C8F}" type="sibTrans" cxnId="{01106EFF-A79B-4233-AE24-9D998D878708}">
      <dgm:prSet/>
      <dgm:spPr/>
      <dgm:t>
        <a:bodyPr/>
        <a:lstStyle/>
        <a:p>
          <a:endParaRPr lang="en-US"/>
        </a:p>
      </dgm:t>
    </dgm:pt>
    <dgm:pt modelId="{B6540AD4-1F05-468E-899F-267E1FE77541}">
      <dgm:prSet phldrT="[Text]" custT="1"/>
      <dgm:spPr/>
      <dgm:t>
        <a:bodyPr/>
        <a:lstStyle/>
        <a:p>
          <a:r>
            <a:rPr lang="en-US" sz="1600" dirty="0"/>
            <a:t>Location-SYI/SYII</a:t>
          </a:r>
        </a:p>
      </dgm:t>
    </dgm:pt>
    <dgm:pt modelId="{2AD9EB33-6907-48D4-96E0-F936C39364E8}" type="parTrans" cxnId="{5C37290E-8F37-470F-80C6-14AEB326C59E}">
      <dgm:prSet/>
      <dgm:spPr/>
      <dgm:t>
        <a:bodyPr/>
        <a:lstStyle/>
        <a:p>
          <a:endParaRPr lang="en-US"/>
        </a:p>
      </dgm:t>
    </dgm:pt>
    <dgm:pt modelId="{A75D8F2D-0F87-4BF6-A203-5AF3F73ECE52}" type="sibTrans" cxnId="{5C37290E-8F37-470F-80C6-14AEB326C59E}">
      <dgm:prSet/>
      <dgm:spPr/>
      <dgm:t>
        <a:bodyPr/>
        <a:lstStyle/>
        <a:p>
          <a:endParaRPr lang="en-US"/>
        </a:p>
      </dgm:t>
    </dgm:pt>
    <dgm:pt modelId="{E0DB34EB-B83C-428C-BC56-7E1B10B82499}">
      <dgm:prSet phldrT="[Text]"/>
      <dgm:spPr/>
      <dgm:t>
        <a:bodyPr/>
        <a:lstStyle/>
        <a:p>
          <a:endParaRPr lang="en-US" sz="1400" dirty="0"/>
        </a:p>
      </dgm:t>
    </dgm:pt>
    <dgm:pt modelId="{3C07897B-FA8A-46B7-B953-F0BB3797EBAF}" type="parTrans" cxnId="{9BCEB234-59CD-476A-A8C1-47E1BE8E5066}">
      <dgm:prSet/>
      <dgm:spPr/>
      <dgm:t>
        <a:bodyPr/>
        <a:lstStyle/>
        <a:p>
          <a:endParaRPr lang="en-US"/>
        </a:p>
      </dgm:t>
    </dgm:pt>
    <dgm:pt modelId="{AB0D8FF4-25A9-4BEC-8C8E-054966145C18}" type="sibTrans" cxnId="{9BCEB234-59CD-476A-A8C1-47E1BE8E5066}">
      <dgm:prSet/>
      <dgm:spPr/>
      <dgm:t>
        <a:bodyPr/>
        <a:lstStyle/>
        <a:p>
          <a:endParaRPr lang="en-US"/>
        </a:p>
      </dgm:t>
    </dgm:pt>
    <dgm:pt modelId="{96D5F666-FEF7-4EBE-AA12-020D9DA35017}">
      <dgm:prSet phldrT="[Text]" custT="1"/>
      <dgm:spPr/>
      <dgm:t>
        <a:bodyPr/>
        <a:lstStyle/>
        <a:p>
          <a:r>
            <a:rPr lang="en-US" sz="1600" dirty="0"/>
            <a:t>Goal: Safety and preventative maintenance</a:t>
          </a:r>
        </a:p>
      </dgm:t>
    </dgm:pt>
    <dgm:pt modelId="{10E7154E-3453-4AF1-841D-DBDB011E9D49}" type="parTrans" cxnId="{12F806A9-FE17-46DB-A6E3-19DD3F289D54}">
      <dgm:prSet/>
      <dgm:spPr/>
      <dgm:t>
        <a:bodyPr/>
        <a:lstStyle/>
        <a:p>
          <a:endParaRPr lang="en-US"/>
        </a:p>
      </dgm:t>
    </dgm:pt>
    <dgm:pt modelId="{286FC38A-02CB-4D89-A524-9FCC64F7AE1E}" type="sibTrans" cxnId="{12F806A9-FE17-46DB-A6E3-19DD3F289D54}">
      <dgm:prSet/>
      <dgm:spPr/>
      <dgm:t>
        <a:bodyPr/>
        <a:lstStyle/>
        <a:p>
          <a:endParaRPr lang="en-US"/>
        </a:p>
      </dgm:t>
    </dgm:pt>
    <dgm:pt modelId="{2DCB445E-A29A-4805-AA1B-DA631744B3F1}">
      <dgm:prSet phldrT="[Text]" custT="1"/>
      <dgm:spPr/>
      <dgm:t>
        <a:bodyPr/>
        <a:lstStyle/>
        <a:p>
          <a:endParaRPr lang="en-US" sz="1600" dirty="0"/>
        </a:p>
      </dgm:t>
    </dgm:pt>
    <dgm:pt modelId="{B3B6FF4B-E5CA-44AD-B661-A4984E45C3C0}" type="parTrans" cxnId="{A4659C77-1724-4BD1-8F95-B2DDA596C3C2}">
      <dgm:prSet/>
      <dgm:spPr/>
      <dgm:t>
        <a:bodyPr/>
        <a:lstStyle/>
        <a:p>
          <a:endParaRPr lang="en-US"/>
        </a:p>
      </dgm:t>
    </dgm:pt>
    <dgm:pt modelId="{F4C2EAE0-C1E6-44FC-8E2F-ED6507459ED9}" type="sibTrans" cxnId="{A4659C77-1724-4BD1-8F95-B2DDA596C3C2}">
      <dgm:prSet/>
      <dgm:spPr/>
      <dgm:t>
        <a:bodyPr/>
        <a:lstStyle/>
        <a:p>
          <a:endParaRPr lang="en-US"/>
        </a:p>
      </dgm:t>
    </dgm:pt>
    <dgm:pt modelId="{5C3EA180-16D5-4ABA-A81B-2EC15874F793}">
      <dgm:prSet phldrT="[Text]" custT="1"/>
      <dgm:spPr/>
      <dgm:t>
        <a:bodyPr/>
        <a:lstStyle/>
        <a:p>
          <a:r>
            <a:rPr lang="en-US" sz="1600" dirty="0"/>
            <a:t>Scope: full reconstruction</a:t>
          </a:r>
        </a:p>
      </dgm:t>
    </dgm:pt>
    <dgm:pt modelId="{63437892-5550-466D-9A5F-7F7A51900AAB}" type="parTrans" cxnId="{8D4910DE-2146-4E08-B2E1-1A981D4EDD47}">
      <dgm:prSet/>
      <dgm:spPr/>
      <dgm:t>
        <a:bodyPr/>
        <a:lstStyle/>
        <a:p>
          <a:endParaRPr lang="en-US"/>
        </a:p>
      </dgm:t>
    </dgm:pt>
    <dgm:pt modelId="{A1926F4C-E4B1-48F6-8F2D-0E42445168AD}" type="sibTrans" cxnId="{8D4910DE-2146-4E08-B2E1-1A981D4EDD47}">
      <dgm:prSet/>
      <dgm:spPr/>
      <dgm:t>
        <a:bodyPr/>
        <a:lstStyle/>
        <a:p>
          <a:endParaRPr lang="en-US"/>
        </a:p>
      </dgm:t>
    </dgm:pt>
    <dgm:pt modelId="{3C096AD4-D2C2-468F-BB54-4384C2D96F24}">
      <dgm:prSet phldrT="[Text]" custT="1"/>
      <dgm:spPr/>
      <dgm:t>
        <a:bodyPr/>
        <a:lstStyle/>
        <a:p>
          <a:r>
            <a:rPr lang="en-US" sz="1600" dirty="0"/>
            <a:t>Scope: construct concrete foundations and staircases</a:t>
          </a:r>
        </a:p>
      </dgm:t>
    </dgm:pt>
    <dgm:pt modelId="{C79834A9-FE1B-4B4C-ABB0-654F9E39EA62}" type="parTrans" cxnId="{413B537D-BCB3-4792-9D06-6653DFF87E31}">
      <dgm:prSet/>
      <dgm:spPr/>
      <dgm:t>
        <a:bodyPr/>
        <a:lstStyle/>
        <a:p>
          <a:endParaRPr lang="en-US"/>
        </a:p>
      </dgm:t>
    </dgm:pt>
    <dgm:pt modelId="{01D93F9A-799F-43DC-AA51-8548323CC32A}" type="sibTrans" cxnId="{413B537D-BCB3-4792-9D06-6653DFF87E31}">
      <dgm:prSet/>
      <dgm:spPr/>
      <dgm:t>
        <a:bodyPr/>
        <a:lstStyle/>
        <a:p>
          <a:endParaRPr lang="en-US"/>
        </a:p>
      </dgm:t>
    </dgm:pt>
    <dgm:pt modelId="{533575F5-7789-4A4B-9E47-46F03ED6474F}">
      <dgm:prSet phldrT="[Text]" custT="1"/>
      <dgm:spPr/>
      <dgm:t>
        <a:bodyPr/>
        <a:lstStyle/>
        <a:p>
          <a:r>
            <a:rPr lang="en-US" sz="1600" dirty="0"/>
            <a:t>Location: WTP/MHI/33B</a:t>
          </a:r>
        </a:p>
      </dgm:t>
    </dgm:pt>
    <dgm:pt modelId="{AE628E33-ADFA-4D9A-9B60-FD91C945BD1C}" type="parTrans" cxnId="{91CB46AB-640D-4E5D-808A-0B155B0813A2}">
      <dgm:prSet/>
      <dgm:spPr/>
      <dgm:t>
        <a:bodyPr/>
        <a:lstStyle/>
        <a:p>
          <a:endParaRPr lang="en-US"/>
        </a:p>
      </dgm:t>
    </dgm:pt>
    <dgm:pt modelId="{78B1B5E4-CB8B-438C-860F-69C1FACD0E3F}" type="sibTrans" cxnId="{91CB46AB-640D-4E5D-808A-0B155B0813A2}">
      <dgm:prSet/>
      <dgm:spPr/>
      <dgm:t>
        <a:bodyPr/>
        <a:lstStyle/>
        <a:p>
          <a:endParaRPr lang="en-US"/>
        </a:p>
      </dgm:t>
    </dgm:pt>
    <dgm:pt modelId="{28084478-54B9-4B88-8577-0805F7EE55A9}">
      <dgm:prSet phldrT="[Text]" custT="1"/>
      <dgm:spPr/>
      <dgm:t>
        <a:bodyPr/>
        <a:lstStyle/>
        <a:p>
          <a:r>
            <a:rPr lang="en-US" sz="1600" dirty="0"/>
            <a:t>Location: ADM/WTP/SYII</a:t>
          </a:r>
        </a:p>
      </dgm:t>
    </dgm:pt>
    <dgm:pt modelId="{19FA859F-7C65-4220-AD6E-304B28F6A039}" type="parTrans" cxnId="{1E451626-37E5-4AAA-B5A9-317A1A5A2AED}">
      <dgm:prSet/>
      <dgm:spPr/>
      <dgm:t>
        <a:bodyPr/>
        <a:lstStyle/>
        <a:p>
          <a:endParaRPr lang="en-US"/>
        </a:p>
      </dgm:t>
    </dgm:pt>
    <dgm:pt modelId="{4C9C4463-061D-47EA-9834-70C70D189D88}" type="sibTrans" cxnId="{1E451626-37E5-4AAA-B5A9-317A1A5A2AED}">
      <dgm:prSet/>
      <dgm:spPr/>
      <dgm:t>
        <a:bodyPr/>
        <a:lstStyle/>
        <a:p>
          <a:endParaRPr lang="en-US"/>
        </a:p>
      </dgm:t>
    </dgm:pt>
    <dgm:pt modelId="{307DA9D4-C2AC-4304-9D13-BCA3AA7CB950}">
      <dgm:prSet phldrT="[Text]" custT="1"/>
      <dgm:spPr/>
      <dgm:t>
        <a:bodyPr/>
        <a:lstStyle/>
        <a:p>
          <a:r>
            <a:rPr lang="en-US" sz="1600" dirty="0"/>
            <a:t>$17K grant funds from SB APCD</a:t>
          </a:r>
        </a:p>
      </dgm:t>
    </dgm:pt>
    <dgm:pt modelId="{CA1EAA8A-3D20-41DF-BF12-FFED9D473FAF}" type="parTrans" cxnId="{3A737974-574D-451F-95B9-6D8EAE570719}">
      <dgm:prSet/>
      <dgm:spPr/>
      <dgm:t>
        <a:bodyPr/>
        <a:lstStyle/>
        <a:p>
          <a:endParaRPr lang="en-US"/>
        </a:p>
      </dgm:t>
    </dgm:pt>
    <dgm:pt modelId="{31053BF3-845E-4F5F-A332-8738C665D2DF}" type="sibTrans" cxnId="{3A737974-574D-451F-95B9-6D8EAE570719}">
      <dgm:prSet/>
      <dgm:spPr/>
      <dgm:t>
        <a:bodyPr/>
        <a:lstStyle/>
        <a:p>
          <a:endParaRPr lang="en-US"/>
        </a:p>
      </dgm:t>
    </dgm:pt>
    <dgm:pt modelId="{3D8BD5A1-B398-4130-B283-9EEAD9BEEE69}" type="pres">
      <dgm:prSet presAssocID="{E770A122-2645-473A-A7FB-3285EA3D1EF7}" presName="Name0" presStyleCnt="0">
        <dgm:presLayoutVars>
          <dgm:dir/>
          <dgm:animLvl val="lvl"/>
          <dgm:resizeHandles val="exact"/>
        </dgm:presLayoutVars>
      </dgm:prSet>
      <dgm:spPr/>
    </dgm:pt>
    <dgm:pt modelId="{4D7E70D2-CA42-4FF4-96D6-7DB5ED2E76B8}" type="pres">
      <dgm:prSet presAssocID="{3C2A3B00-3922-4741-9EFB-C7BB03A3D0CF}" presName="linNode" presStyleCnt="0"/>
      <dgm:spPr/>
    </dgm:pt>
    <dgm:pt modelId="{24446D8A-8169-4FA6-9655-BC9687F03081}" type="pres">
      <dgm:prSet presAssocID="{3C2A3B00-3922-4741-9EFB-C7BB03A3D0CF}" presName="parentText" presStyleLbl="node1" presStyleIdx="0" presStyleCnt="3">
        <dgm:presLayoutVars>
          <dgm:chMax val="1"/>
          <dgm:bulletEnabled val="1"/>
        </dgm:presLayoutVars>
      </dgm:prSet>
      <dgm:spPr/>
    </dgm:pt>
    <dgm:pt modelId="{2D3F9921-FA8E-443C-A5EA-EA538059A555}" type="pres">
      <dgm:prSet presAssocID="{3C2A3B00-3922-4741-9EFB-C7BB03A3D0CF}" presName="descendantText" presStyleLbl="alignAccFollowNode1" presStyleIdx="0" presStyleCnt="3" custScaleY="106456" custLinFactNeighborX="0" custLinFactNeighborY="4240">
        <dgm:presLayoutVars>
          <dgm:bulletEnabled val="1"/>
        </dgm:presLayoutVars>
      </dgm:prSet>
      <dgm:spPr/>
    </dgm:pt>
    <dgm:pt modelId="{9F488417-9400-4770-A57B-F8B725BD5FF5}" type="pres">
      <dgm:prSet presAssocID="{4282640B-548B-4C64-B906-FDA61CFBE1C1}" presName="sp" presStyleCnt="0"/>
      <dgm:spPr/>
    </dgm:pt>
    <dgm:pt modelId="{F1700ED6-CA70-4B3A-8DAD-03B490C5A097}" type="pres">
      <dgm:prSet presAssocID="{CFF6E95F-93BC-4BD0-AD50-81ED5FECA373}" presName="linNode" presStyleCnt="0"/>
      <dgm:spPr/>
    </dgm:pt>
    <dgm:pt modelId="{60C6682D-1E6F-4DE2-ACF0-DF63E2D85734}" type="pres">
      <dgm:prSet presAssocID="{CFF6E95F-93BC-4BD0-AD50-81ED5FECA373}" presName="parentText" presStyleLbl="node1" presStyleIdx="1" presStyleCnt="3">
        <dgm:presLayoutVars>
          <dgm:chMax val="1"/>
          <dgm:bulletEnabled val="1"/>
        </dgm:presLayoutVars>
      </dgm:prSet>
      <dgm:spPr/>
    </dgm:pt>
    <dgm:pt modelId="{DD6BD059-E3CA-4C78-8F9C-49345C75F168}" type="pres">
      <dgm:prSet presAssocID="{CFF6E95F-93BC-4BD0-AD50-81ED5FECA373}" presName="descendantText" presStyleLbl="alignAccFollowNode1" presStyleIdx="1" presStyleCnt="3" custLinFactNeighborX="-1316" custLinFactNeighborY="-567">
        <dgm:presLayoutVars>
          <dgm:bulletEnabled val="1"/>
        </dgm:presLayoutVars>
      </dgm:prSet>
      <dgm:spPr/>
    </dgm:pt>
    <dgm:pt modelId="{7887E70A-360C-4428-968C-F2A96BED754D}" type="pres">
      <dgm:prSet presAssocID="{A4EEEB11-56B1-4887-AC59-8F9D5C82CA9F}" presName="sp" presStyleCnt="0"/>
      <dgm:spPr/>
    </dgm:pt>
    <dgm:pt modelId="{663ACCE9-3501-4147-9757-78A05C01428B}" type="pres">
      <dgm:prSet presAssocID="{CCF876FB-A85E-4781-9F96-26F2ACC33766}" presName="linNode" presStyleCnt="0"/>
      <dgm:spPr/>
    </dgm:pt>
    <dgm:pt modelId="{44798FD0-1CB1-401A-8034-7F0D6792FE34}" type="pres">
      <dgm:prSet presAssocID="{CCF876FB-A85E-4781-9F96-26F2ACC33766}" presName="parentText" presStyleLbl="node1" presStyleIdx="2" presStyleCnt="3">
        <dgm:presLayoutVars>
          <dgm:chMax val="1"/>
          <dgm:bulletEnabled val="1"/>
        </dgm:presLayoutVars>
      </dgm:prSet>
      <dgm:spPr/>
    </dgm:pt>
    <dgm:pt modelId="{06DC4F09-A102-4C5A-8200-0269E0E98EB5}" type="pres">
      <dgm:prSet presAssocID="{CCF876FB-A85E-4781-9F96-26F2ACC33766}" presName="descendantText" presStyleLbl="alignAccFollowNode1" presStyleIdx="2" presStyleCnt="3" custLinFactNeighborY="0">
        <dgm:presLayoutVars>
          <dgm:bulletEnabled val="1"/>
        </dgm:presLayoutVars>
      </dgm:prSet>
      <dgm:spPr/>
    </dgm:pt>
  </dgm:ptLst>
  <dgm:cxnLst>
    <dgm:cxn modelId="{64442504-0711-4F34-BA79-211DA3DBEAFB}" type="presOf" srcId="{BCA854FA-418E-4C9A-8A02-3C11FE01E328}" destId="{DD6BD059-E3CA-4C78-8F9C-49345C75F168}" srcOrd="0" destOrd="4" presId="urn:microsoft.com/office/officeart/2005/8/layout/vList5"/>
    <dgm:cxn modelId="{5C37290E-8F37-470F-80C6-14AEB326C59E}" srcId="{3C2A3B00-3922-4741-9EFB-C7BB03A3D0CF}" destId="{B6540AD4-1F05-468E-899F-267E1FE77541}" srcOrd="2" destOrd="0" parTransId="{2AD9EB33-6907-48D4-96E0-F936C39364E8}" sibTransId="{A75D8F2D-0F87-4BF6-A203-5AF3F73ECE52}"/>
    <dgm:cxn modelId="{DD1D2A13-3AC1-4E09-AABB-8E7894951575}" type="presOf" srcId="{E0DB34EB-B83C-428C-BC56-7E1B10B82499}" destId="{2D3F9921-FA8E-443C-A5EA-EA538059A555}" srcOrd="0" destOrd="5" presId="urn:microsoft.com/office/officeart/2005/8/layout/vList5"/>
    <dgm:cxn modelId="{76BBDA1F-FB18-4505-B31A-36D7DD491DCB}" srcId="{3C2A3B00-3922-4741-9EFB-C7BB03A3D0CF}" destId="{8B6AD4D5-8056-4569-8D86-BB89354CCB81}" srcOrd="1" destOrd="0" parTransId="{0B8DF866-FA95-43EE-BC19-20D733D3DF5E}" sibTransId="{40CFDBCD-0F52-4140-AB12-B848122E6CA4}"/>
    <dgm:cxn modelId="{1E451626-37E5-4AAA-B5A9-317A1A5A2AED}" srcId="{CCF876FB-A85E-4781-9F96-26F2ACC33766}" destId="{28084478-54B9-4B88-8577-0805F7EE55A9}" srcOrd="1" destOrd="0" parTransId="{19FA859F-7C65-4220-AD6E-304B28F6A039}" sibTransId="{4C9C4463-061D-47EA-9834-70C70D189D88}"/>
    <dgm:cxn modelId="{9BCEB234-59CD-476A-A8C1-47E1BE8E5066}" srcId="{3C2A3B00-3922-4741-9EFB-C7BB03A3D0CF}" destId="{E0DB34EB-B83C-428C-BC56-7E1B10B82499}" srcOrd="5" destOrd="0" parTransId="{3C07897B-FA8A-46B7-B953-F0BB3797EBAF}" sibTransId="{AB0D8FF4-25A9-4BEC-8C8E-054966145C18}"/>
    <dgm:cxn modelId="{31678039-0ACB-45D5-A293-5A897F1522C2}" type="presOf" srcId="{96D5F666-FEF7-4EBE-AA12-020D9DA35017}" destId="{2D3F9921-FA8E-443C-A5EA-EA538059A555}" srcOrd="0" destOrd="4" presId="urn:microsoft.com/office/officeart/2005/8/layout/vList5"/>
    <dgm:cxn modelId="{D8BAB63E-7EEE-4E17-8C9E-AB2FC2B9AA95}" type="presOf" srcId="{533575F5-7789-4A4B-9E47-46F03ED6474F}" destId="{DD6BD059-E3CA-4C78-8F9C-49345C75F168}" srcOrd="0" destOrd="1" presId="urn:microsoft.com/office/officeart/2005/8/layout/vList5"/>
    <dgm:cxn modelId="{EF3E8F62-F90B-44CF-B31B-88D9B873BF3B}" srcId="{E770A122-2645-473A-A7FB-3285EA3D1EF7}" destId="{CCF876FB-A85E-4781-9F96-26F2ACC33766}" srcOrd="2" destOrd="0" parTransId="{5B1BCB9E-99FC-4822-AB28-FBF0BAAD52EF}" sibTransId="{5726D3EC-1CAA-46E2-A2C7-5BD701907048}"/>
    <dgm:cxn modelId="{EFFB4F64-3FD1-43AE-B56C-6284329E54D8}" type="presOf" srcId="{3C2A3B00-3922-4741-9EFB-C7BB03A3D0CF}" destId="{24446D8A-8169-4FA6-9655-BC9687F03081}" srcOrd="0" destOrd="0" presId="urn:microsoft.com/office/officeart/2005/8/layout/vList5"/>
    <dgm:cxn modelId="{900B1648-FC9A-4011-BB29-4A33100CE7AA}" type="presOf" srcId="{CCF876FB-A85E-4781-9F96-26F2ACC33766}" destId="{44798FD0-1CB1-401A-8034-7F0D6792FE34}" srcOrd="0" destOrd="0" presId="urn:microsoft.com/office/officeart/2005/8/layout/vList5"/>
    <dgm:cxn modelId="{F3E40B53-DDD4-4F9C-B284-4CBC7323C50F}" srcId="{CCF876FB-A85E-4781-9F96-26F2ACC33766}" destId="{7CD28CAF-8BA6-4F4B-9276-811A5342B14F}" srcOrd="0" destOrd="0" parTransId="{C294DC6B-4E29-4C1A-A73A-C795068755DC}" sibTransId="{1E436BED-62AB-425B-9C58-0DBC03AB5161}"/>
    <dgm:cxn modelId="{3A737974-574D-451F-95B9-6D8EAE570719}" srcId="{CCF876FB-A85E-4781-9F96-26F2ACC33766}" destId="{307DA9D4-C2AC-4304-9D13-BCA3AA7CB950}" srcOrd="3" destOrd="0" parTransId="{CA1EAA8A-3D20-41DF-BF12-FFED9D473FAF}" sibTransId="{31053BF3-845E-4F5F-A332-8738C665D2DF}"/>
    <dgm:cxn modelId="{42CBB455-2310-473E-B34D-812702B756C1}" type="presOf" srcId="{AA6752C6-9F90-4087-903D-EB138B87AFC8}" destId="{06DC4F09-A102-4C5A-8200-0269E0E98EB5}" srcOrd="0" destOrd="2" presId="urn:microsoft.com/office/officeart/2005/8/layout/vList5"/>
    <dgm:cxn modelId="{A4659C77-1724-4BD1-8F95-B2DDA596C3C2}" srcId="{3C2A3B00-3922-4741-9EFB-C7BB03A3D0CF}" destId="{2DCB445E-A29A-4805-AA1B-DA631744B3F1}" srcOrd="0" destOrd="0" parTransId="{B3B6FF4B-E5CA-44AD-B661-A4984E45C3C0}" sibTransId="{F4C2EAE0-C1E6-44FC-8E2F-ED6507459ED9}"/>
    <dgm:cxn modelId="{9F95B779-F347-45C6-AC0C-76B04C40CD40}" srcId="{CFF6E95F-93BC-4BD0-AD50-81ED5FECA373}" destId="{BCA854FA-418E-4C9A-8A02-3C11FE01E328}" srcOrd="4" destOrd="0" parTransId="{1B5A33DB-66AF-499C-BF3C-5FB3AEA1DCC2}" sibTransId="{619A8131-CDEF-42A1-9A39-23CA13DABAD9}"/>
    <dgm:cxn modelId="{413B537D-BCB3-4792-9D06-6653DFF87E31}" srcId="{CFF6E95F-93BC-4BD0-AD50-81ED5FECA373}" destId="{3C096AD4-D2C2-468F-BB54-4384C2D96F24}" srcOrd="2" destOrd="0" parTransId="{C79834A9-FE1B-4B4C-ABB0-654F9E39EA62}" sibTransId="{01D93F9A-799F-43DC-AA51-8548323CC32A}"/>
    <dgm:cxn modelId="{BB6F7B89-BD36-40FA-A1EE-5EF607B6A659}" srcId="{CCF876FB-A85E-4781-9F96-26F2ACC33766}" destId="{AA6752C6-9F90-4087-903D-EB138B87AFC8}" srcOrd="2" destOrd="0" parTransId="{140220DC-4251-44D1-A338-02B55211B66D}" sibTransId="{5CBF96C9-B14A-4DD6-AB8F-51B23604260C}"/>
    <dgm:cxn modelId="{AF81438C-46BB-489D-B2D1-AFB47E7E32AF}" type="presOf" srcId="{AD622D84-4806-489E-85F2-39FB5C72DAA1}" destId="{DD6BD059-E3CA-4C78-8F9C-49345C75F168}" srcOrd="0" destOrd="3" presId="urn:microsoft.com/office/officeart/2005/8/layout/vList5"/>
    <dgm:cxn modelId="{ED882CA7-70FE-4DF8-9CC6-AFA8D0CADB07}" type="presOf" srcId="{7CD28CAF-8BA6-4F4B-9276-811A5342B14F}" destId="{06DC4F09-A102-4C5A-8200-0269E0E98EB5}" srcOrd="0" destOrd="0" presId="urn:microsoft.com/office/officeart/2005/8/layout/vList5"/>
    <dgm:cxn modelId="{8997F9A8-A742-4624-938A-20001EC998C3}" srcId="{E770A122-2645-473A-A7FB-3285EA3D1EF7}" destId="{3C2A3B00-3922-4741-9EFB-C7BB03A3D0CF}" srcOrd="0" destOrd="0" parTransId="{6E01D91F-F899-4E98-A0AA-6F4E4BAF7B3B}" sibTransId="{4282640B-548B-4C64-B906-FDA61CFBE1C1}"/>
    <dgm:cxn modelId="{12F806A9-FE17-46DB-A6E3-19DD3F289D54}" srcId="{3C2A3B00-3922-4741-9EFB-C7BB03A3D0CF}" destId="{96D5F666-FEF7-4EBE-AA12-020D9DA35017}" srcOrd="4" destOrd="0" parTransId="{10E7154E-3453-4AF1-841D-DBDB011E9D49}" sibTransId="{286FC38A-02CB-4D89-A524-9FCC64F7AE1E}"/>
    <dgm:cxn modelId="{272F10AA-1B01-49DF-B877-8192AD51AC9E}" type="presOf" srcId="{2F3D7F25-6948-4E58-90C8-BC8923F0B8A2}" destId="{DD6BD059-E3CA-4C78-8F9C-49345C75F168}" srcOrd="0" destOrd="0" presId="urn:microsoft.com/office/officeart/2005/8/layout/vList5"/>
    <dgm:cxn modelId="{91CB46AB-640D-4E5D-808A-0B155B0813A2}" srcId="{CFF6E95F-93BC-4BD0-AD50-81ED5FECA373}" destId="{533575F5-7789-4A4B-9E47-46F03ED6474F}" srcOrd="1" destOrd="0" parTransId="{AE628E33-ADFA-4D9A-9B60-FD91C945BD1C}" sibTransId="{78B1B5E4-CB8B-438C-860F-69C1FACD0E3F}"/>
    <dgm:cxn modelId="{9B4D39B4-85E3-4803-9DAB-11ECD98051E7}" type="presOf" srcId="{B6540AD4-1F05-468E-899F-267E1FE77541}" destId="{2D3F9921-FA8E-443C-A5EA-EA538059A555}" srcOrd="0" destOrd="2" presId="urn:microsoft.com/office/officeart/2005/8/layout/vList5"/>
    <dgm:cxn modelId="{E40DCAC0-A946-470D-BEC1-DC344F1EFF5C}" type="presOf" srcId="{3C096AD4-D2C2-468F-BB54-4384C2D96F24}" destId="{DD6BD059-E3CA-4C78-8F9C-49345C75F168}" srcOrd="0" destOrd="2" presId="urn:microsoft.com/office/officeart/2005/8/layout/vList5"/>
    <dgm:cxn modelId="{7E51F2C0-EB58-4B0E-A4B9-FE2689F90329}" type="presOf" srcId="{307DA9D4-C2AC-4304-9D13-BCA3AA7CB950}" destId="{06DC4F09-A102-4C5A-8200-0269E0E98EB5}" srcOrd="0" destOrd="3" presId="urn:microsoft.com/office/officeart/2005/8/layout/vList5"/>
    <dgm:cxn modelId="{87661DC5-CF58-4F2C-B6D9-C3C0BBBF8A82}" srcId="{E770A122-2645-473A-A7FB-3285EA3D1EF7}" destId="{CFF6E95F-93BC-4BD0-AD50-81ED5FECA373}" srcOrd="1" destOrd="0" parTransId="{7EA8C346-9F88-4A3B-A046-57519A4AB2ED}" sibTransId="{A4EEEB11-56B1-4887-AC59-8F9D5C82CA9F}"/>
    <dgm:cxn modelId="{4C7374C7-CDD3-4695-A644-BFEF7EA3BD92}" srcId="{CFF6E95F-93BC-4BD0-AD50-81ED5FECA373}" destId="{2F3D7F25-6948-4E58-90C8-BC8923F0B8A2}" srcOrd="0" destOrd="0" parTransId="{06856224-2641-41DC-A548-561956FFCC84}" sibTransId="{E78284A9-3C52-43E0-89F3-A80DE4CA8E64}"/>
    <dgm:cxn modelId="{4DF6F3D2-9447-4604-AF2E-9D7EDBBA2FEF}" type="presOf" srcId="{8B6AD4D5-8056-4569-8D86-BB89354CCB81}" destId="{2D3F9921-FA8E-443C-A5EA-EA538059A555}" srcOrd="0" destOrd="1" presId="urn:microsoft.com/office/officeart/2005/8/layout/vList5"/>
    <dgm:cxn modelId="{2EFEFDD3-D6FD-4BB0-BCF6-CDDBA0CC8C4F}" type="presOf" srcId="{5C3EA180-16D5-4ABA-A81B-2EC15874F793}" destId="{2D3F9921-FA8E-443C-A5EA-EA538059A555}" srcOrd="0" destOrd="3" presId="urn:microsoft.com/office/officeart/2005/8/layout/vList5"/>
    <dgm:cxn modelId="{8D4910DE-2146-4E08-B2E1-1A981D4EDD47}" srcId="{3C2A3B00-3922-4741-9EFB-C7BB03A3D0CF}" destId="{5C3EA180-16D5-4ABA-A81B-2EC15874F793}" srcOrd="3" destOrd="0" parTransId="{63437892-5550-466D-9A5F-7F7A51900AAB}" sibTransId="{A1926F4C-E4B1-48F6-8F2D-0E42445168AD}"/>
    <dgm:cxn modelId="{1900CFE3-D783-443E-BEBB-B1C4B7E96666}" type="presOf" srcId="{E770A122-2645-473A-A7FB-3285EA3D1EF7}" destId="{3D8BD5A1-B398-4130-B283-9EEAD9BEEE69}" srcOrd="0" destOrd="0" presId="urn:microsoft.com/office/officeart/2005/8/layout/vList5"/>
    <dgm:cxn modelId="{5A1BD1E3-2CD5-4DDA-B113-D3BECA713565}" type="presOf" srcId="{CFF6E95F-93BC-4BD0-AD50-81ED5FECA373}" destId="{60C6682D-1E6F-4DE2-ACF0-DF63E2D85734}" srcOrd="0" destOrd="0" presId="urn:microsoft.com/office/officeart/2005/8/layout/vList5"/>
    <dgm:cxn modelId="{CF13CBE4-EDAF-4DB2-AA3E-4C00A6CE34F1}" type="presOf" srcId="{28084478-54B9-4B88-8577-0805F7EE55A9}" destId="{06DC4F09-A102-4C5A-8200-0269E0E98EB5}" srcOrd="0" destOrd="1" presId="urn:microsoft.com/office/officeart/2005/8/layout/vList5"/>
    <dgm:cxn modelId="{3BA0EBE8-C5CF-4C21-AC88-BF24BC3A1ACF}" type="presOf" srcId="{2DCB445E-A29A-4805-AA1B-DA631744B3F1}" destId="{2D3F9921-FA8E-443C-A5EA-EA538059A555}" srcOrd="0" destOrd="0" presId="urn:microsoft.com/office/officeart/2005/8/layout/vList5"/>
    <dgm:cxn modelId="{01106EFF-A79B-4233-AE24-9D998D878708}" srcId="{CFF6E95F-93BC-4BD0-AD50-81ED5FECA373}" destId="{AD622D84-4806-489E-85F2-39FB5C72DAA1}" srcOrd="3" destOrd="0" parTransId="{DF7BAE1A-49C3-47FA-8383-8C39C893CBFB}" sibTransId="{DE9CDB7E-C386-42FA-9C22-4241F0E49C8F}"/>
    <dgm:cxn modelId="{C310CB2B-3A5F-4662-9877-82144F2B52AB}" type="presParOf" srcId="{3D8BD5A1-B398-4130-B283-9EEAD9BEEE69}" destId="{4D7E70D2-CA42-4FF4-96D6-7DB5ED2E76B8}" srcOrd="0" destOrd="0" presId="urn:microsoft.com/office/officeart/2005/8/layout/vList5"/>
    <dgm:cxn modelId="{5330B44A-6EED-4D70-A9D1-C8ACB79A27DE}" type="presParOf" srcId="{4D7E70D2-CA42-4FF4-96D6-7DB5ED2E76B8}" destId="{24446D8A-8169-4FA6-9655-BC9687F03081}" srcOrd="0" destOrd="0" presId="urn:microsoft.com/office/officeart/2005/8/layout/vList5"/>
    <dgm:cxn modelId="{1B9BC5EF-8BE1-4A21-9887-6BD15CEEBB79}" type="presParOf" srcId="{4D7E70D2-CA42-4FF4-96D6-7DB5ED2E76B8}" destId="{2D3F9921-FA8E-443C-A5EA-EA538059A555}" srcOrd="1" destOrd="0" presId="urn:microsoft.com/office/officeart/2005/8/layout/vList5"/>
    <dgm:cxn modelId="{A69A923B-70C7-4D9F-BEC9-A081C13931F6}" type="presParOf" srcId="{3D8BD5A1-B398-4130-B283-9EEAD9BEEE69}" destId="{9F488417-9400-4770-A57B-F8B725BD5FF5}" srcOrd="1" destOrd="0" presId="urn:microsoft.com/office/officeart/2005/8/layout/vList5"/>
    <dgm:cxn modelId="{F81AF8D8-7E13-43AD-A2C1-546FF73CB8D8}" type="presParOf" srcId="{3D8BD5A1-B398-4130-B283-9EEAD9BEEE69}" destId="{F1700ED6-CA70-4B3A-8DAD-03B490C5A097}" srcOrd="2" destOrd="0" presId="urn:microsoft.com/office/officeart/2005/8/layout/vList5"/>
    <dgm:cxn modelId="{AB9DB444-C997-463D-B49A-20D5BCB71F1C}" type="presParOf" srcId="{F1700ED6-CA70-4B3A-8DAD-03B490C5A097}" destId="{60C6682D-1E6F-4DE2-ACF0-DF63E2D85734}" srcOrd="0" destOrd="0" presId="urn:microsoft.com/office/officeart/2005/8/layout/vList5"/>
    <dgm:cxn modelId="{8DC05D60-4679-4305-B95D-6C565E6A9E1D}" type="presParOf" srcId="{F1700ED6-CA70-4B3A-8DAD-03B490C5A097}" destId="{DD6BD059-E3CA-4C78-8F9C-49345C75F168}" srcOrd="1" destOrd="0" presId="urn:microsoft.com/office/officeart/2005/8/layout/vList5"/>
    <dgm:cxn modelId="{5A6C33E5-9DE8-4D0C-A897-8660D2BA38D8}" type="presParOf" srcId="{3D8BD5A1-B398-4130-B283-9EEAD9BEEE69}" destId="{7887E70A-360C-4428-968C-F2A96BED754D}" srcOrd="3" destOrd="0" presId="urn:microsoft.com/office/officeart/2005/8/layout/vList5"/>
    <dgm:cxn modelId="{25192472-D6AD-46BD-A3F3-4B66ED6A0166}" type="presParOf" srcId="{3D8BD5A1-B398-4130-B283-9EEAD9BEEE69}" destId="{663ACCE9-3501-4147-9757-78A05C01428B}" srcOrd="4" destOrd="0" presId="urn:microsoft.com/office/officeart/2005/8/layout/vList5"/>
    <dgm:cxn modelId="{035F17F1-4B64-45DB-AEA5-CDD92C4550C3}" type="presParOf" srcId="{663ACCE9-3501-4147-9757-78A05C01428B}" destId="{44798FD0-1CB1-401A-8034-7F0D6792FE34}" srcOrd="0" destOrd="0" presId="urn:microsoft.com/office/officeart/2005/8/layout/vList5"/>
    <dgm:cxn modelId="{3707D43A-C69E-4289-BF59-8D97CA714C31}" type="presParOf" srcId="{663ACCE9-3501-4147-9757-78A05C01428B}" destId="{06DC4F09-A102-4C5A-8200-0269E0E98EB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70A122-2645-473A-A7FB-3285EA3D1EF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C2A3B00-3922-4741-9EFB-C7BB03A3D0CF}">
      <dgm:prSet phldrT="[Text]" custT="1"/>
      <dgm:spPr/>
      <dgm:t>
        <a:bodyPr/>
        <a:lstStyle/>
        <a:p>
          <a:r>
            <a:rPr lang="en-US" sz="2900" dirty="0"/>
            <a:t>Facilities Condition Assessment</a:t>
          </a:r>
        </a:p>
      </dgm:t>
    </dgm:pt>
    <dgm:pt modelId="{6E01D91F-F899-4E98-A0AA-6F4E4BAF7B3B}" type="parTrans" cxnId="{8997F9A8-A742-4624-938A-20001EC998C3}">
      <dgm:prSet/>
      <dgm:spPr/>
      <dgm:t>
        <a:bodyPr/>
        <a:lstStyle/>
        <a:p>
          <a:endParaRPr lang="en-US"/>
        </a:p>
      </dgm:t>
    </dgm:pt>
    <dgm:pt modelId="{4282640B-548B-4C64-B906-FDA61CFBE1C1}" type="sibTrans" cxnId="{8997F9A8-A742-4624-938A-20001EC998C3}">
      <dgm:prSet/>
      <dgm:spPr/>
      <dgm:t>
        <a:bodyPr/>
        <a:lstStyle/>
        <a:p>
          <a:endParaRPr lang="en-US"/>
        </a:p>
      </dgm:t>
    </dgm:pt>
    <dgm:pt modelId="{8B6AD4D5-8056-4569-8D86-BB89354CCB81}">
      <dgm:prSet phldrT="[Text]"/>
      <dgm:spPr/>
      <dgm:t>
        <a:bodyPr/>
        <a:lstStyle/>
        <a:p>
          <a:r>
            <a:rPr lang="en-US" dirty="0"/>
            <a:t>$241,500 in project cost</a:t>
          </a:r>
        </a:p>
      </dgm:t>
    </dgm:pt>
    <dgm:pt modelId="{0B8DF866-FA95-43EE-BC19-20D733D3DF5E}" type="parTrans" cxnId="{76BBDA1F-FB18-4505-B31A-36D7DD491DCB}">
      <dgm:prSet/>
      <dgm:spPr/>
      <dgm:t>
        <a:bodyPr/>
        <a:lstStyle/>
        <a:p>
          <a:endParaRPr lang="en-US"/>
        </a:p>
      </dgm:t>
    </dgm:pt>
    <dgm:pt modelId="{40CFDBCD-0F52-4140-AB12-B848122E6CA4}" type="sibTrans" cxnId="{76BBDA1F-FB18-4505-B31A-36D7DD491DCB}">
      <dgm:prSet/>
      <dgm:spPr/>
      <dgm:t>
        <a:bodyPr/>
        <a:lstStyle/>
        <a:p>
          <a:endParaRPr lang="en-US"/>
        </a:p>
      </dgm:t>
    </dgm:pt>
    <dgm:pt modelId="{CFF6E95F-93BC-4BD0-AD50-81ED5FECA373}">
      <dgm:prSet phldrT="[Text]" custT="1"/>
      <dgm:spPr/>
      <dgm:t>
        <a:bodyPr/>
        <a:lstStyle/>
        <a:p>
          <a:r>
            <a:rPr lang="en-US" sz="2900" dirty="0"/>
            <a:t>Other</a:t>
          </a:r>
        </a:p>
      </dgm:t>
    </dgm:pt>
    <dgm:pt modelId="{7EA8C346-9F88-4A3B-A046-57519A4AB2ED}" type="parTrans" cxnId="{87661DC5-CF58-4F2C-B6D9-C3C0BBBF8A82}">
      <dgm:prSet/>
      <dgm:spPr/>
      <dgm:t>
        <a:bodyPr/>
        <a:lstStyle/>
        <a:p>
          <a:endParaRPr lang="en-US"/>
        </a:p>
      </dgm:t>
    </dgm:pt>
    <dgm:pt modelId="{A4EEEB11-56B1-4887-AC59-8F9D5C82CA9F}" type="sibTrans" cxnId="{87661DC5-CF58-4F2C-B6D9-C3C0BBBF8A82}">
      <dgm:prSet/>
      <dgm:spPr/>
      <dgm:t>
        <a:bodyPr/>
        <a:lstStyle/>
        <a:p>
          <a:endParaRPr lang="en-US"/>
        </a:p>
      </dgm:t>
    </dgm:pt>
    <dgm:pt modelId="{2F3D7F25-6948-4E58-90C8-BC8923F0B8A2}">
      <dgm:prSet phldrT="[Text]"/>
      <dgm:spPr/>
      <dgm:t>
        <a:bodyPr/>
        <a:lstStyle/>
        <a:p>
          <a:r>
            <a:rPr lang="en-US" dirty="0"/>
            <a:t>Total Capital Projects :22</a:t>
          </a:r>
        </a:p>
      </dgm:t>
    </dgm:pt>
    <dgm:pt modelId="{06856224-2641-41DC-A548-561956FFCC84}" type="parTrans" cxnId="{4C7374C7-CDD3-4695-A644-BFEF7EA3BD92}">
      <dgm:prSet/>
      <dgm:spPr/>
      <dgm:t>
        <a:bodyPr/>
        <a:lstStyle/>
        <a:p>
          <a:endParaRPr lang="en-US"/>
        </a:p>
      </dgm:t>
    </dgm:pt>
    <dgm:pt modelId="{E78284A9-3C52-43E0-89F3-A80DE4CA8E64}" type="sibTrans" cxnId="{4C7374C7-CDD3-4695-A644-BFEF7EA3BD92}">
      <dgm:prSet/>
      <dgm:spPr/>
      <dgm:t>
        <a:bodyPr/>
        <a:lstStyle/>
        <a:p>
          <a:endParaRPr lang="en-US"/>
        </a:p>
      </dgm:t>
    </dgm:pt>
    <dgm:pt modelId="{68745EC4-5D11-4689-A03E-19963F3C2520}">
      <dgm:prSet phldrT="[Text]"/>
      <dgm:spPr/>
      <dgm:t>
        <a:bodyPr/>
        <a:lstStyle/>
        <a:p>
          <a:r>
            <a:rPr lang="en-US" dirty="0"/>
            <a:t>Location: Reach 34</a:t>
          </a:r>
        </a:p>
      </dgm:t>
    </dgm:pt>
    <dgm:pt modelId="{ECDDDC6F-6DBA-4045-9C09-21AD2C78BCE6}" type="parTrans" cxnId="{73B33AF1-4C34-4ADC-8DCE-A272CA02A0C3}">
      <dgm:prSet/>
      <dgm:spPr/>
      <dgm:t>
        <a:bodyPr/>
        <a:lstStyle/>
        <a:p>
          <a:endParaRPr lang="en-US"/>
        </a:p>
      </dgm:t>
    </dgm:pt>
    <dgm:pt modelId="{11023F27-38AC-4D2A-964C-489FE6FE4B1A}" type="sibTrans" cxnId="{73B33AF1-4C34-4ADC-8DCE-A272CA02A0C3}">
      <dgm:prSet/>
      <dgm:spPr/>
      <dgm:t>
        <a:bodyPr/>
        <a:lstStyle/>
        <a:p>
          <a:endParaRPr lang="en-US"/>
        </a:p>
      </dgm:t>
    </dgm:pt>
    <dgm:pt modelId="{C613FBE9-2B2C-4492-BA59-E005F5DC10EA}">
      <dgm:prSet phldrT="[Text]"/>
      <dgm:spPr/>
      <dgm:t>
        <a:bodyPr/>
        <a:lstStyle/>
        <a:p>
          <a:r>
            <a:rPr lang="en-US" dirty="0"/>
            <a:t>Goal: Develop a long-term plan for future capital outlays and maintenance needs</a:t>
          </a:r>
        </a:p>
      </dgm:t>
    </dgm:pt>
    <dgm:pt modelId="{FA6A99E7-B13E-451D-890B-25676ABA0FAE}" type="parTrans" cxnId="{3866C944-B59F-496D-A14D-B2159A0A4D4D}">
      <dgm:prSet/>
      <dgm:spPr/>
      <dgm:t>
        <a:bodyPr/>
        <a:lstStyle/>
        <a:p>
          <a:endParaRPr lang="en-US"/>
        </a:p>
      </dgm:t>
    </dgm:pt>
    <dgm:pt modelId="{636B3C21-DC0C-4D2D-9A38-0DAE37C2BA54}" type="sibTrans" cxnId="{3866C944-B59F-496D-A14D-B2159A0A4D4D}">
      <dgm:prSet/>
      <dgm:spPr/>
      <dgm:t>
        <a:bodyPr/>
        <a:lstStyle/>
        <a:p>
          <a:endParaRPr lang="en-US"/>
        </a:p>
      </dgm:t>
    </dgm:pt>
    <dgm:pt modelId="{A4130DFF-78BF-4652-BC7F-1E51483D6689}">
      <dgm:prSet phldrT="[Text]"/>
      <dgm:spPr/>
      <dgm:t>
        <a:bodyPr/>
        <a:lstStyle/>
        <a:p>
          <a:r>
            <a:rPr lang="en-US" dirty="0"/>
            <a:t>Total Non-Capital Projects: 9</a:t>
          </a:r>
        </a:p>
      </dgm:t>
    </dgm:pt>
    <dgm:pt modelId="{08CFF1DE-8C55-47F1-8843-761193D1CECA}" type="parTrans" cxnId="{E2C7B936-4183-4AC9-AFBA-3C793A9BF5D3}">
      <dgm:prSet/>
      <dgm:spPr/>
    </dgm:pt>
    <dgm:pt modelId="{D18DB120-7C69-4DDF-BE00-E93CF600AECE}" type="sibTrans" cxnId="{E2C7B936-4183-4AC9-AFBA-3C793A9BF5D3}">
      <dgm:prSet/>
      <dgm:spPr/>
    </dgm:pt>
    <dgm:pt modelId="{3D8BD5A1-B398-4130-B283-9EEAD9BEEE69}" type="pres">
      <dgm:prSet presAssocID="{E770A122-2645-473A-A7FB-3285EA3D1EF7}" presName="Name0" presStyleCnt="0">
        <dgm:presLayoutVars>
          <dgm:dir/>
          <dgm:animLvl val="lvl"/>
          <dgm:resizeHandles val="exact"/>
        </dgm:presLayoutVars>
      </dgm:prSet>
      <dgm:spPr/>
    </dgm:pt>
    <dgm:pt modelId="{4D7E70D2-CA42-4FF4-96D6-7DB5ED2E76B8}" type="pres">
      <dgm:prSet presAssocID="{3C2A3B00-3922-4741-9EFB-C7BB03A3D0CF}" presName="linNode" presStyleCnt="0"/>
      <dgm:spPr/>
    </dgm:pt>
    <dgm:pt modelId="{24446D8A-8169-4FA6-9655-BC9687F03081}" type="pres">
      <dgm:prSet presAssocID="{3C2A3B00-3922-4741-9EFB-C7BB03A3D0CF}" presName="parentText" presStyleLbl="node1" presStyleIdx="0" presStyleCnt="2">
        <dgm:presLayoutVars>
          <dgm:chMax val="1"/>
          <dgm:bulletEnabled val="1"/>
        </dgm:presLayoutVars>
      </dgm:prSet>
      <dgm:spPr/>
    </dgm:pt>
    <dgm:pt modelId="{2D3F9921-FA8E-443C-A5EA-EA538059A555}" type="pres">
      <dgm:prSet presAssocID="{3C2A3B00-3922-4741-9EFB-C7BB03A3D0CF}" presName="descendantText" presStyleLbl="alignAccFollowNode1" presStyleIdx="0" presStyleCnt="2">
        <dgm:presLayoutVars>
          <dgm:bulletEnabled val="1"/>
        </dgm:presLayoutVars>
      </dgm:prSet>
      <dgm:spPr/>
    </dgm:pt>
    <dgm:pt modelId="{9F488417-9400-4770-A57B-F8B725BD5FF5}" type="pres">
      <dgm:prSet presAssocID="{4282640B-548B-4C64-B906-FDA61CFBE1C1}" presName="sp" presStyleCnt="0"/>
      <dgm:spPr/>
    </dgm:pt>
    <dgm:pt modelId="{F1700ED6-CA70-4B3A-8DAD-03B490C5A097}" type="pres">
      <dgm:prSet presAssocID="{CFF6E95F-93BC-4BD0-AD50-81ED5FECA373}" presName="linNode" presStyleCnt="0"/>
      <dgm:spPr/>
    </dgm:pt>
    <dgm:pt modelId="{60C6682D-1E6F-4DE2-ACF0-DF63E2D85734}" type="pres">
      <dgm:prSet presAssocID="{CFF6E95F-93BC-4BD0-AD50-81ED5FECA373}" presName="parentText" presStyleLbl="node1" presStyleIdx="1" presStyleCnt="2" custLinFactNeighborY="-1379">
        <dgm:presLayoutVars>
          <dgm:chMax val="1"/>
          <dgm:bulletEnabled val="1"/>
        </dgm:presLayoutVars>
      </dgm:prSet>
      <dgm:spPr/>
    </dgm:pt>
    <dgm:pt modelId="{DD6BD059-E3CA-4C78-8F9C-49345C75F168}" type="pres">
      <dgm:prSet presAssocID="{CFF6E95F-93BC-4BD0-AD50-81ED5FECA373}" presName="descendantText" presStyleLbl="alignAccFollowNode1" presStyleIdx="1" presStyleCnt="2" custLinFactNeighborX="-299" custLinFactNeighborY="-1843">
        <dgm:presLayoutVars>
          <dgm:bulletEnabled val="1"/>
        </dgm:presLayoutVars>
      </dgm:prSet>
      <dgm:spPr/>
    </dgm:pt>
  </dgm:ptLst>
  <dgm:cxnLst>
    <dgm:cxn modelId="{BA837F18-1189-4B3F-AA02-98EEB9740E8B}" type="presOf" srcId="{C613FBE9-2B2C-4492-BA59-E005F5DC10EA}" destId="{2D3F9921-FA8E-443C-A5EA-EA538059A555}" srcOrd="0" destOrd="2" presId="urn:microsoft.com/office/officeart/2005/8/layout/vList5"/>
    <dgm:cxn modelId="{76BBDA1F-FB18-4505-B31A-36D7DD491DCB}" srcId="{3C2A3B00-3922-4741-9EFB-C7BB03A3D0CF}" destId="{8B6AD4D5-8056-4569-8D86-BB89354CCB81}" srcOrd="0" destOrd="0" parTransId="{0B8DF866-FA95-43EE-BC19-20D733D3DF5E}" sibTransId="{40CFDBCD-0F52-4140-AB12-B848122E6CA4}"/>
    <dgm:cxn modelId="{E2C7B936-4183-4AC9-AFBA-3C793A9BF5D3}" srcId="{CFF6E95F-93BC-4BD0-AD50-81ED5FECA373}" destId="{A4130DFF-78BF-4652-BC7F-1E51483D6689}" srcOrd="1" destOrd="0" parTransId="{08CFF1DE-8C55-47F1-8843-761193D1CECA}" sibTransId="{D18DB120-7C69-4DDF-BE00-E93CF600AECE}"/>
    <dgm:cxn modelId="{EFFB4F64-3FD1-43AE-B56C-6284329E54D8}" type="presOf" srcId="{3C2A3B00-3922-4741-9EFB-C7BB03A3D0CF}" destId="{24446D8A-8169-4FA6-9655-BC9687F03081}" srcOrd="0" destOrd="0" presId="urn:microsoft.com/office/officeart/2005/8/layout/vList5"/>
    <dgm:cxn modelId="{3866C944-B59F-496D-A14D-B2159A0A4D4D}" srcId="{3C2A3B00-3922-4741-9EFB-C7BB03A3D0CF}" destId="{C613FBE9-2B2C-4492-BA59-E005F5DC10EA}" srcOrd="2" destOrd="0" parTransId="{FA6A99E7-B13E-451D-890B-25676ABA0FAE}" sibTransId="{636B3C21-DC0C-4D2D-9A38-0DAE37C2BA54}"/>
    <dgm:cxn modelId="{EBE90B4B-F5A3-4069-B690-A5BB071E1505}" type="presOf" srcId="{68745EC4-5D11-4689-A03E-19963F3C2520}" destId="{2D3F9921-FA8E-443C-A5EA-EA538059A555}" srcOrd="0" destOrd="1" presId="urn:microsoft.com/office/officeart/2005/8/layout/vList5"/>
    <dgm:cxn modelId="{32D8F09D-8B3E-4C55-AAEB-1245B790F8A2}" type="presOf" srcId="{A4130DFF-78BF-4652-BC7F-1E51483D6689}" destId="{DD6BD059-E3CA-4C78-8F9C-49345C75F168}" srcOrd="0" destOrd="1" presId="urn:microsoft.com/office/officeart/2005/8/layout/vList5"/>
    <dgm:cxn modelId="{8997F9A8-A742-4624-938A-20001EC998C3}" srcId="{E770A122-2645-473A-A7FB-3285EA3D1EF7}" destId="{3C2A3B00-3922-4741-9EFB-C7BB03A3D0CF}" srcOrd="0" destOrd="0" parTransId="{6E01D91F-F899-4E98-A0AA-6F4E4BAF7B3B}" sibTransId="{4282640B-548B-4C64-B906-FDA61CFBE1C1}"/>
    <dgm:cxn modelId="{272F10AA-1B01-49DF-B877-8192AD51AC9E}" type="presOf" srcId="{2F3D7F25-6948-4E58-90C8-BC8923F0B8A2}" destId="{DD6BD059-E3CA-4C78-8F9C-49345C75F168}" srcOrd="0" destOrd="0" presId="urn:microsoft.com/office/officeart/2005/8/layout/vList5"/>
    <dgm:cxn modelId="{87661DC5-CF58-4F2C-B6D9-C3C0BBBF8A82}" srcId="{E770A122-2645-473A-A7FB-3285EA3D1EF7}" destId="{CFF6E95F-93BC-4BD0-AD50-81ED5FECA373}" srcOrd="1" destOrd="0" parTransId="{7EA8C346-9F88-4A3B-A046-57519A4AB2ED}" sibTransId="{A4EEEB11-56B1-4887-AC59-8F9D5C82CA9F}"/>
    <dgm:cxn modelId="{4C7374C7-CDD3-4695-A644-BFEF7EA3BD92}" srcId="{CFF6E95F-93BC-4BD0-AD50-81ED5FECA373}" destId="{2F3D7F25-6948-4E58-90C8-BC8923F0B8A2}" srcOrd="0" destOrd="0" parTransId="{06856224-2641-41DC-A548-561956FFCC84}" sibTransId="{E78284A9-3C52-43E0-89F3-A80DE4CA8E64}"/>
    <dgm:cxn modelId="{4DF6F3D2-9447-4604-AF2E-9D7EDBBA2FEF}" type="presOf" srcId="{8B6AD4D5-8056-4569-8D86-BB89354CCB81}" destId="{2D3F9921-FA8E-443C-A5EA-EA538059A555}" srcOrd="0" destOrd="0" presId="urn:microsoft.com/office/officeart/2005/8/layout/vList5"/>
    <dgm:cxn modelId="{1900CFE3-D783-443E-BEBB-B1C4B7E96666}" type="presOf" srcId="{E770A122-2645-473A-A7FB-3285EA3D1EF7}" destId="{3D8BD5A1-B398-4130-B283-9EEAD9BEEE69}" srcOrd="0" destOrd="0" presId="urn:microsoft.com/office/officeart/2005/8/layout/vList5"/>
    <dgm:cxn modelId="{5A1BD1E3-2CD5-4DDA-B113-D3BECA713565}" type="presOf" srcId="{CFF6E95F-93BC-4BD0-AD50-81ED5FECA373}" destId="{60C6682D-1E6F-4DE2-ACF0-DF63E2D85734}" srcOrd="0" destOrd="0" presId="urn:microsoft.com/office/officeart/2005/8/layout/vList5"/>
    <dgm:cxn modelId="{73B33AF1-4C34-4ADC-8DCE-A272CA02A0C3}" srcId="{3C2A3B00-3922-4741-9EFB-C7BB03A3D0CF}" destId="{68745EC4-5D11-4689-A03E-19963F3C2520}" srcOrd="1" destOrd="0" parTransId="{ECDDDC6F-6DBA-4045-9C09-21AD2C78BCE6}" sibTransId="{11023F27-38AC-4D2A-964C-489FE6FE4B1A}"/>
    <dgm:cxn modelId="{C310CB2B-3A5F-4662-9877-82144F2B52AB}" type="presParOf" srcId="{3D8BD5A1-B398-4130-B283-9EEAD9BEEE69}" destId="{4D7E70D2-CA42-4FF4-96D6-7DB5ED2E76B8}" srcOrd="0" destOrd="0" presId="urn:microsoft.com/office/officeart/2005/8/layout/vList5"/>
    <dgm:cxn modelId="{5330B44A-6EED-4D70-A9D1-C8ACB79A27DE}" type="presParOf" srcId="{4D7E70D2-CA42-4FF4-96D6-7DB5ED2E76B8}" destId="{24446D8A-8169-4FA6-9655-BC9687F03081}" srcOrd="0" destOrd="0" presId="urn:microsoft.com/office/officeart/2005/8/layout/vList5"/>
    <dgm:cxn modelId="{1B9BC5EF-8BE1-4A21-9887-6BD15CEEBB79}" type="presParOf" srcId="{4D7E70D2-CA42-4FF4-96D6-7DB5ED2E76B8}" destId="{2D3F9921-FA8E-443C-A5EA-EA538059A555}" srcOrd="1" destOrd="0" presId="urn:microsoft.com/office/officeart/2005/8/layout/vList5"/>
    <dgm:cxn modelId="{A69A923B-70C7-4D9F-BEC9-A081C13931F6}" type="presParOf" srcId="{3D8BD5A1-B398-4130-B283-9EEAD9BEEE69}" destId="{9F488417-9400-4770-A57B-F8B725BD5FF5}" srcOrd="1" destOrd="0" presId="urn:microsoft.com/office/officeart/2005/8/layout/vList5"/>
    <dgm:cxn modelId="{F81AF8D8-7E13-43AD-A2C1-546FF73CB8D8}" type="presParOf" srcId="{3D8BD5A1-B398-4130-B283-9EEAD9BEEE69}" destId="{F1700ED6-CA70-4B3A-8DAD-03B490C5A097}" srcOrd="2" destOrd="0" presId="urn:microsoft.com/office/officeart/2005/8/layout/vList5"/>
    <dgm:cxn modelId="{AB9DB444-C997-463D-B49A-20D5BCB71F1C}" type="presParOf" srcId="{F1700ED6-CA70-4B3A-8DAD-03B490C5A097}" destId="{60C6682D-1E6F-4DE2-ACF0-DF63E2D85734}" srcOrd="0" destOrd="0" presId="urn:microsoft.com/office/officeart/2005/8/layout/vList5"/>
    <dgm:cxn modelId="{8DC05D60-4679-4305-B95D-6C565E6A9E1D}" type="presParOf" srcId="{F1700ED6-CA70-4B3A-8DAD-03B490C5A097}" destId="{DD6BD059-E3CA-4C78-8F9C-49345C75F16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70A122-2645-473A-A7FB-3285EA3D1EF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C2A3B00-3922-4741-9EFB-C7BB03A3D0CF}">
      <dgm:prSet phldrT="[Text]" custT="1"/>
      <dgm:spPr/>
      <dgm:t>
        <a:bodyPr/>
        <a:lstStyle/>
        <a:p>
          <a:r>
            <a:rPr lang="en-US" sz="2900" dirty="0"/>
            <a:t>Transportation Capital</a:t>
          </a:r>
        </a:p>
      </dgm:t>
    </dgm:pt>
    <dgm:pt modelId="{6E01D91F-F899-4E98-A0AA-6F4E4BAF7B3B}" type="parTrans" cxnId="{8997F9A8-A742-4624-938A-20001EC998C3}">
      <dgm:prSet/>
      <dgm:spPr/>
      <dgm:t>
        <a:bodyPr/>
        <a:lstStyle/>
        <a:p>
          <a:endParaRPr lang="en-US"/>
        </a:p>
      </dgm:t>
    </dgm:pt>
    <dgm:pt modelId="{4282640B-548B-4C64-B906-FDA61CFBE1C1}" type="sibTrans" cxnId="{8997F9A8-A742-4624-938A-20001EC998C3}">
      <dgm:prSet/>
      <dgm:spPr/>
      <dgm:t>
        <a:bodyPr/>
        <a:lstStyle/>
        <a:p>
          <a:endParaRPr lang="en-US"/>
        </a:p>
      </dgm:t>
    </dgm:pt>
    <dgm:pt modelId="{8B6AD4D5-8056-4569-8D86-BB89354CCB81}">
      <dgm:prSet phldrT="[Text]"/>
      <dgm:spPr/>
      <dgm:t>
        <a:bodyPr/>
        <a:lstStyle/>
        <a:p>
          <a:r>
            <a:rPr lang="en-US" dirty="0"/>
            <a:t>Increase of $1.3M in charges( Devil’s Den Power Plant capital cost)</a:t>
          </a:r>
        </a:p>
      </dgm:t>
    </dgm:pt>
    <dgm:pt modelId="{0B8DF866-FA95-43EE-BC19-20D733D3DF5E}" type="parTrans" cxnId="{76BBDA1F-FB18-4505-B31A-36D7DD491DCB}">
      <dgm:prSet/>
      <dgm:spPr/>
      <dgm:t>
        <a:bodyPr/>
        <a:lstStyle/>
        <a:p>
          <a:endParaRPr lang="en-US"/>
        </a:p>
      </dgm:t>
    </dgm:pt>
    <dgm:pt modelId="{40CFDBCD-0F52-4140-AB12-B848122E6CA4}" type="sibTrans" cxnId="{76BBDA1F-FB18-4505-B31A-36D7DD491DCB}">
      <dgm:prSet/>
      <dgm:spPr/>
      <dgm:t>
        <a:bodyPr/>
        <a:lstStyle/>
        <a:p>
          <a:endParaRPr lang="en-US"/>
        </a:p>
      </dgm:t>
    </dgm:pt>
    <dgm:pt modelId="{CCF876FB-A85E-4781-9F96-26F2ACC33766}">
      <dgm:prSet phldrT="[Text]" custT="1"/>
      <dgm:spPr/>
      <dgm:t>
        <a:bodyPr/>
        <a:lstStyle/>
        <a:p>
          <a:r>
            <a:rPr lang="en-US" sz="2900" dirty="0"/>
            <a:t>Coastal Branch Extension</a:t>
          </a:r>
        </a:p>
      </dgm:t>
    </dgm:pt>
    <dgm:pt modelId="{5B1BCB9E-99FC-4822-AB28-FBF0BAAD52EF}" type="parTrans" cxnId="{EF3E8F62-F90B-44CF-B31B-88D9B873BF3B}">
      <dgm:prSet/>
      <dgm:spPr/>
      <dgm:t>
        <a:bodyPr/>
        <a:lstStyle/>
        <a:p>
          <a:endParaRPr lang="en-US"/>
        </a:p>
      </dgm:t>
    </dgm:pt>
    <dgm:pt modelId="{5726D3EC-1CAA-46E2-A2C7-5BD701907048}" type="sibTrans" cxnId="{EF3E8F62-F90B-44CF-B31B-88D9B873BF3B}">
      <dgm:prSet/>
      <dgm:spPr/>
      <dgm:t>
        <a:bodyPr/>
        <a:lstStyle/>
        <a:p>
          <a:endParaRPr lang="en-US"/>
        </a:p>
      </dgm:t>
    </dgm:pt>
    <dgm:pt modelId="{7CD28CAF-8BA6-4F4B-9276-811A5342B14F}">
      <dgm:prSet phldrT="[Text]"/>
      <dgm:spPr/>
      <dgm:t>
        <a:bodyPr/>
        <a:lstStyle/>
        <a:p>
          <a:r>
            <a:rPr lang="en-US" dirty="0"/>
            <a:t>Increase of $0.1M</a:t>
          </a:r>
        </a:p>
      </dgm:t>
    </dgm:pt>
    <dgm:pt modelId="{C294DC6B-4E29-4C1A-A73A-C795068755DC}" type="parTrans" cxnId="{F3E40B53-DDD4-4F9C-B284-4CBC7323C50F}">
      <dgm:prSet/>
      <dgm:spPr/>
      <dgm:t>
        <a:bodyPr/>
        <a:lstStyle/>
        <a:p>
          <a:endParaRPr lang="en-US"/>
        </a:p>
      </dgm:t>
    </dgm:pt>
    <dgm:pt modelId="{1E436BED-62AB-425B-9C58-0DBC03AB5161}" type="sibTrans" cxnId="{F3E40B53-DDD4-4F9C-B284-4CBC7323C50F}">
      <dgm:prSet/>
      <dgm:spPr/>
      <dgm:t>
        <a:bodyPr/>
        <a:lstStyle/>
        <a:p>
          <a:endParaRPr lang="en-US"/>
        </a:p>
      </dgm:t>
    </dgm:pt>
    <dgm:pt modelId="{CFF6E95F-93BC-4BD0-AD50-81ED5FECA373}">
      <dgm:prSet phldrT="[Text]" custT="1"/>
      <dgm:spPr/>
      <dgm:t>
        <a:bodyPr/>
        <a:lstStyle/>
        <a:p>
          <a:r>
            <a:rPr lang="en-US" sz="2900" dirty="0"/>
            <a:t>Transportation Minimum</a:t>
          </a:r>
        </a:p>
      </dgm:t>
    </dgm:pt>
    <dgm:pt modelId="{7EA8C346-9F88-4A3B-A046-57519A4AB2ED}" type="parTrans" cxnId="{87661DC5-CF58-4F2C-B6D9-C3C0BBBF8A82}">
      <dgm:prSet/>
      <dgm:spPr/>
      <dgm:t>
        <a:bodyPr/>
        <a:lstStyle/>
        <a:p>
          <a:endParaRPr lang="en-US"/>
        </a:p>
      </dgm:t>
    </dgm:pt>
    <dgm:pt modelId="{A4EEEB11-56B1-4887-AC59-8F9D5C82CA9F}" type="sibTrans" cxnId="{87661DC5-CF58-4F2C-B6D9-C3C0BBBF8A82}">
      <dgm:prSet/>
      <dgm:spPr/>
      <dgm:t>
        <a:bodyPr/>
        <a:lstStyle/>
        <a:p>
          <a:endParaRPr lang="en-US"/>
        </a:p>
      </dgm:t>
    </dgm:pt>
    <dgm:pt modelId="{2F3D7F25-6948-4E58-90C8-BC8923F0B8A2}">
      <dgm:prSet phldrT="[Text]"/>
      <dgm:spPr/>
      <dgm:t>
        <a:bodyPr/>
        <a:lstStyle/>
        <a:p>
          <a:r>
            <a:rPr lang="en-US" dirty="0"/>
            <a:t>Decrease of $1.4M over FY 2024/25 budget</a:t>
          </a:r>
        </a:p>
      </dgm:t>
    </dgm:pt>
    <dgm:pt modelId="{06856224-2641-41DC-A548-561956FFCC84}" type="parTrans" cxnId="{4C7374C7-CDD3-4695-A644-BFEF7EA3BD92}">
      <dgm:prSet/>
      <dgm:spPr/>
      <dgm:t>
        <a:bodyPr/>
        <a:lstStyle/>
        <a:p>
          <a:endParaRPr lang="en-US"/>
        </a:p>
      </dgm:t>
    </dgm:pt>
    <dgm:pt modelId="{E78284A9-3C52-43E0-89F3-A80DE4CA8E64}" type="sibTrans" cxnId="{4C7374C7-CDD3-4695-A644-BFEF7EA3BD92}">
      <dgm:prSet/>
      <dgm:spPr/>
      <dgm:t>
        <a:bodyPr/>
        <a:lstStyle/>
        <a:p>
          <a:endParaRPr lang="en-US"/>
        </a:p>
      </dgm:t>
    </dgm:pt>
    <dgm:pt modelId="{16CE594E-B5ED-43FD-9450-B277F6FA1D89}">
      <dgm:prSet phldrT="[Text]"/>
      <dgm:spPr/>
      <dgm:t>
        <a:bodyPr/>
        <a:lstStyle/>
        <a:p>
          <a:r>
            <a:rPr lang="en-US" dirty="0"/>
            <a:t>No Rate Management Credits projected in CY 2026</a:t>
          </a:r>
        </a:p>
      </dgm:t>
    </dgm:pt>
    <dgm:pt modelId="{9E1DC7A4-6D04-40B7-907B-3F411BB2EF86}" type="parTrans" cxnId="{69327457-EC0B-4D48-913F-39DF30CA67CC}">
      <dgm:prSet/>
      <dgm:spPr/>
      <dgm:t>
        <a:bodyPr/>
        <a:lstStyle/>
        <a:p>
          <a:endParaRPr lang="en-US"/>
        </a:p>
      </dgm:t>
    </dgm:pt>
    <dgm:pt modelId="{282CB193-6096-459D-902F-6D17443475C4}" type="sibTrans" cxnId="{69327457-EC0B-4D48-913F-39DF30CA67CC}">
      <dgm:prSet/>
      <dgm:spPr/>
      <dgm:t>
        <a:bodyPr/>
        <a:lstStyle/>
        <a:p>
          <a:endParaRPr lang="en-US"/>
        </a:p>
      </dgm:t>
    </dgm:pt>
    <dgm:pt modelId="{AA6752C6-9F90-4087-903D-EB138B87AFC8}">
      <dgm:prSet phldrT="[Text]"/>
      <dgm:spPr/>
      <dgm:t>
        <a:bodyPr/>
        <a:lstStyle/>
        <a:p>
          <a:r>
            <a:rPr lang="en-US" dirty="0"/>
            <a:t>Change in Principal and Interest(direct debt reach 37&amp;38)</a:t>
          </a:r>
        </a:p>
      </dgm:t>
    </dgm:pt>
    <dgm:pt modelId="{140220DC-4251-44D1-A338-02B55211B66D}" type="parTrans" cxnId="{BB6F7B89-BD36-40FA-A1EE-5EF607B6A659}">
      <dgm:prSet/>
      <dgm:spPr/>
      <dgm:t>
        <a:bodyPr/>
        <a:lstStyle/>
        <a:p>
          <a:endParaRPr lang="en-US"/>
        </a:p>
      </dgm:t>
    </dgm:pt>
    <dgm:pt modelId="{5CBF96C9-B14A-4DD6-AB8F-51B23604260C}" type="sibTrans" cxnId="{BB6F7B89-BD36-40FA-A1EE-5EF607B6A659}">
      <dgm:prSet/>
      <dgm:spPr/>
      <dgm:t>
        <a:bodyPr/>
        <a:lstStyle/>
        <a:p>
          <a:endParaRPr lang="en-US"/>
        </a:p>
      </dgm:t>
    </dgm:pt>
    <dgm:pt modelId="{3D8BD5A1-B398-4130-B283-9EEAD9BEEE69}" type="pres">
      <dgm:prSet presAssocID="{E770A122-2645-473A-A7FB-3285EA3D1EF7}" presName="Name0" presStyleCnt="0">
        <dgm:presLayoutVars>
          <dgm:dir/>
          <dgm:animLvl val="lvl"/>
          <dgm:resizeHandles val="exact"/>
        </dgm:presLayoutVars>
      </dgm:prSet>
      <dgm:spPr/>
    </dgm:pt>
    <dgm:pt modelId="{4D7E70D2-CA42-4FF4-96D6-7DB5ED2E76B8}" type="pres">
      <dgm:prSet presAssocID="{3C2A3B00-3922-4741-9EFB-C7BB03A3D0CF}" presName="linNode" presStyleCnt="0"/>
      <dgm:spPr/>
    </dgm:pt>
    <dgm:pt modelId="{24446D8A-8169-4FA6-9655-BC9687F03081}" type="pres">
      <dgm:prSet presAssocID="{3C2A3B00-3922-4741-9EFB-C7BB03A3D0CF}" presName="parentText" presStyleLbl="node1" presStyleIdx="0" presStyleCnt="3">
        <dgm:presLayoutVars>
          <dgm:chMax val="1"/>
          <dgm:bulletEnabled val="1"/>
        </dgm:presLayoutVars>
      </dgm:prSet>
      <dgm:spPr/>
    </dgm:pt>
    <dgm:pt modelId="{2D3F9921-FA8E-443C-A5EA-EA538059A555}" type="pres">
      <dgm:prSet presAssocID="{3C2A3B00-3922-4741-9EFB-C7BB03A3D0CF}" presName="descendantText" presStyleLbl="alignAccFollowNode1" presStyleIdx="0" presStyleCnt="3">
        <dgm:presLayoutVars>
          <dgm:bulletEnabled val="1"/>
        </dgm:presLayoutVars>
      </dgm:prSet>
      <dgm:spPr/>
    </dgm:pt>
    <dgm:pt modelId="{9F488417-9400-4770-A57B-F8B725BD5FF5}" type="pres">
      <dgm:prSet presAssocID="{4282640B-548B-4C64-B906-FDA61CFBE1C1}" presName="sp" presStyleCnt="0"/>
      <dgm:spPr/>
    </dgm:pt>
    <dgm:pt modelId="{F1700ED6-CA70-4B3A-8DAD-03B490C5A097}" type="pres">
      <dgm:prSet presAssocID="{CFF6E95F-93BC-4BD0-AD50-81ED5FECA373}" presName="linNode" presStyleCnt="0"/>
      <dgm:spPr/>
    </dgm:pt>
    <dgm:pt modelId="{60C6682D-1E6F-4DE2-ACF0-DF63E2D85734}" type="pres">
      <dgm:prSet presAssocID="{CFF6E95F-93BC-4BD0-AD50-81ED5FECA373}" presName="parentText" presStyleLbl="node1" presStyleIdx="1" presStyleCnt="3">
        <dgm:presLayoutVars>
          <dgm:chMax val="1"/>
          <dgm:bulletEnabled val="1"/>
        </dgm:presLayoutVars>
      </dgm:prSet>
      <dgm:spPr/>
    </dgm:pt>
    <dgm:pt modelId="{DD6BD059-E3CA-4C78-8F9C-49345C75F168}" type="pres">
      <dgm:prSet presAssocID="{CFF6E95F-93BC-4BD0-AD50-81ED5FECA373}" presName="descendantText" presStyleLbl="alignAccFollowNode1" presStyleIdx="1" presStyleCnt="3">
        <dgm:presLayoutVars>
          <dgm:bulletEnabled val="1"/>
        </dgm:presLayoutVars>
      </dgm:prSet>
      <dgm:spPr/>
    </dgm:pt>
    <dgm:pt modelId="{7887E70A-360C-4428-968C-F2A96BED754D}" type="pres">
      <dgm:prSet presAssocID="{A4EEEB11-56B1-4887-AC59-8F9D5C82CA9F}" presName="sp" presStyleCnt="0"/>
      <dgm:spPr/>
    </dgm:pt>
    <dgm:pt modelId="{663ACCE9-3501-4147-9757-78A05C01428B}" type="pres">
      <dgm:prSet presAssocID="{CCF876FB-A85E-4781-9F96-26F2ACC33766}" presName="linNode" presStyleCnt="0"/>
      <dgm:spPr/>
    </dgm:pt>
    <dgm:pt modelId="{44798FD0-1CB1-401A-8034-7F0D6792FE34}" type="pres">
      <dgm:prSet presAssocID="{CCF876FB-A85E-4781-9F96-26F2ACC33766}" presName="parentText" presStyleLbl="node1" presStyleIdx="2" presStyleCnt="3">
        <dgm:presLayoutVars>
          <dgm:chMax val="1"/>
          <dgm:bulletEnabled val="1"/>
        </dgm:presLayoutVars>
      </dgm:prSet>
      <dgm:spPr/>
    </dgm:pt>
    <dgm:pt modelId="{06DC4F09-A102-4C5A-8200-0269E0E98EB5}" type="pres">
      <dgm:prSet presAssocID="{CCF876FB-A85E-4781-9F96-26F2ACC33766}" presName="descendantText" presStyleLbl="alignAccFollowNode1" presStyleIdx="2" presStyleCnt="3" custLinFactNeighborY="2634">
        <dgm:presLayoutVars>
          <dgm:bulletEnabled val="1"/>
        </dgm:presLayoutVars>
      </dgm:prSet>
      <dgm:spPr/>
    </dgm:pt>
  </dgm:ptLst>
  <dgm:cxnLst>
    <dgm:cxn modelId="{76BBDA1F-FB18-4505-B31A-36D7DD491DCB}" srcId="{3C2A3B00-3922-4741-9EFB-C7BB03A3D0CF}" destId="{8B6AD4D5-8056-4569-8D86-BB89354CCB81}" srcOrd="0" destOrd="0" parTransId="{0B8DF866-FA95-43EE-BC19-20D733D3DF5E}" sibTransId="{40CFDBCD-0F52-4140-AB12-B848122E6CA4}"/>
    <dgm:cxn modelId="{EF3E8F62-F90B-44CF-B31B-88D9B873BF3B}" srcId="{E770A122-2645-473A-A7FB-3285EA3D1EF7}" destId="{CCF876FB-A85E-4781-9F96-26F2ACC33766}" srcOrd="2" destOrd="0" parTransId="{5B1BCB9E-99FC-4822-AB28-FBF0BAAD52EF}" sibTransId="{5726D3EC-1CAA-46E2-A2C7-5BD701907048}"/>
    <dgm:cxn modelId="{EFFB4F64-3FD1-43AE-B56C-6284329E54D8}" type="presOf" srcId="{3C2A3B00-3922-4741-9EFB-C7BB03A3D0CF}" destId="{24446D8A-8169-4FA6-9655-BC9687F03081}" srcOrd="0" destOrd="0" presId="urn:microsoft.com/office/officeart/2005/8/layout/vList5"/>
    <dgm:cxn modelId="{900B1648-FC9A-4011-BB29-4A33100CE7AA}" type="presOf" srcId="{CCF876FB-A85E-4781-9F96-26F2ACC33766}" destId="{44798FD0-1CB1-401A-8034-7F0D6792FE34}" srcOrd="0" destOrd="0" presId="urn:microsoft.com/office/officeart/2005/8/layout/vList5"/>
    <dgm:cxn modelId="{F3E40B53-DDD4-4F9C-B284-4CBC7323C50F}" srcId="{CCF876FB-A85E-4781-9F96-26F2ACC33766}" destId="{7CD28CAF-8BA6-4F4B-9276-811A5342B14F}" srcOrd="0" destOrd="0" parTransId="{C294DC6B-4E29-4C1A-A73A-C795068755DC}" sibTransId="{1E436BED-62AB-425B-9C58-0DBC03AB5161}"/>
    <dgm:cxn modelId="{42CBB455-2310-473E-B34D-812702B756C1}" type="presOf" srcId="{AA6752C6-9F90-4087-903D-EB138B87AFC8}" destId="{06DC4F09-A102-4C5A-8200-0269E0E98EB5}" srcOrd="0" destOrd="1" presId="urn:microsoft.com/office/officeart/2005/8/layout/vList5"/>
    <dgm:cxn modelId="{69327457-EC0B-4D48-913F-39DF30CA67CC}" srcId="{3C2A3B00-3922-4741-9EFB-C7BB03A3D0CF}" destId="{16CE594E-B5ED-43FD-9450-B277F6FA1D89}" srcOrd="1" destOrd="0" parTransId="{9E1DC7A4-6D04-40B7-907B-3F411BB2EF86}" sibTransId="{282CB193-6096-459D-902F-6D17443475C4}"/>
    <dgm:cxn modelId="{BB6F7B89-BD36-40FA-A1EE-5EF607B6A659}" srcId="{CCF876FB-A85E-4781-9F96-26F2ACC33766}" destId="{AA6752C6-9F90-4087-903D-EB138B87AFC8}" srcOrd="1" destOrd="0" parTransId="{140220DC-4251-44D1-A338-02B55211B66D}" sibTransId="{5CBF96C9-B14A-4DD6-AB8F-51B23604260C}"/>
    <dgm:cxn modelId="{ED882CA7-70FE-4DF8-9CC6-AFA8D0CADB07}" type="presOf" srcId="{7CD28CAF-8BA6-4F4B-9276-811A5342B14F}" destId="{06DC4F09-A102-4C5A-8200-0269E0E98EB5}" srcOrd="0" destOrd="0" presId="urn:microsoft.com/office/officeart/2005/8/layout/vList5"/>
    <dgm:cxn modelId="{8997F9A8-A742-4624-938A-20001EC998C3}" srcId="{E770A122-2645-473A-A7FB-3285EA3D1EF7}" destId="{3C2A3B00-3922-4741-9EFB-C7BB03A3D0CF}" srcOrd="0" destOrd="0" parTransId="{6E01D91F-F899-4E98-A0AA-6F4E4BAF7B3B}" sibTransId="{4282640B-548B-4C64-B906-FDA61CFBE1C1}"/>
    <dgm:cxn modelId="{272F10AA-1B01-49DF-B877-8192AD51AC9E}" type="presOf" srcId="{2F3D7F25-6948-4E58-90C8-BC8923F0B8A2}" destId="{DD6BD059-E3CA-4C78-8F9C-49345C75F168}" srcOrd="0" destOrd="0" presId="urn:microsoft.com/office/officeart/2005/8/layout/vList5"/>
    <dgm:cxn modelId="{C96CC8B0-D61D-4C52-A64B-5899AD90C846}" type="presOf" srcId="{16CE594E-B5ED-43FD-9450-B277F6FA1D89}" destId="{2D3F9921-FA8E-443C-A5EA-EA538059A555}" srcOrd="0" destOrd="1" presId="urn:microsoft.com/office/officeart/2005/8/layout/vList5"/>
    <dgm:cxn modelId="{87661DC5-CF58-4F2C-B6D9-C3C0BBBF8A82}" srcId="{E770A122-2645-473A-A7FB-3285EA3D1EF7}" destId="{CFF6E95F-93BC-4BD0-AD50-81ED5FECA373}" srcOrd="1" destOrd="0" parTransId="{7EA8C346-9F88-4A3B-A046-57519A4AB2ED}" sibTransId="{A4EEEB11-56B1-4887-AC59-8F9D5C82CA9F}"/>
    <dgm:cxn modelId="{4C7374C7-CDD3-4695-A644-BFEF7EA3BD92}" srcId="{CFF6E95F-93BC-4BD0-AD50-81ED5FECA373}" destId="{2F3D7F25-6948-4E58-90C8-BC8923F0B8A2}" srcOrd="0" destOrd="0" parTransId="{06856224-2641-41DC-A548-561956FFCC84}" sibTransId="{E78284A9-3C52-43E0-89F3-A80DE4CA8E64}"/>
    <dgm:cxn modelId="{4DF6F3D2-9447-4604-AF2E-9D7EDBBA2FEF}" type="presOf" srcId="{8B6AD4D5-8056-4569-8D86-BB89354CCB81}" destId="{2D3F9921-FA8E-443C-A5EA-EA538059A555}" srcOrd="0" destOrd="0" presId="urn:microsoft.com/office/officeart/2005/8/layout/vList5"/>
    <dgm:cxn modelId="{1900CFE3-D783-443E-BEBB-B1C4B7E96666}" type="presOf" srcId="{E770A122-2645-473A-A7FB-3285EA3D1EF7}" destId="{3D8BD5A1-B398-4130-B283-9EEAD9BEEE69}" srcOrd="0" destOrd="0" presId="urn:microsoft.com/office/officeart/2005/8/layout/vList5"/>
    <dgm:cxn modelId="{5A1BD1E3-2CD5-4DDA-B113-D3BECA713565}" type="presOf" srcId="{CFF6E95F-93BC-4BD0-AD50-81ED5FECA373}" destId="{60C6682D-1E6F-4DE2-ACF0-DF63E2D85734}" srcOrd="0" destOrd="0" presId="urn:microsoft.com/office/officeart/2005/8/layout/vList5"/>
    <dgm:cxn modelId="{C310CB2B-3A5F-4662-9877-82144F2B52AB}" type="presParOf" srcId="{3D8BD5A1-B398-4130-B283-9EEAD9BEEE69}" destId="{4D7E70D2-CA42-4FF4-96D6-7DB5ED2E76B8}" srcOrd="0" destOrd="0" presId="urn:microsoft.com/office/officeart/2005/8/layout/vList5"/>
    <dgm:cxn modelId="{5330B44A-6EED-4D70-A9D1-C8ACB79A27DE}" type="presParOf" srcId="{4D7E70D2-CA42-4FF4-96D6-7DB5ED2E76B8}" destId="{24446D8A-8169-4FA6-9655-BC9687F03081}" srcOrd="0" destOrd="0" presId="urn:microsoft.com/office/officeart/2005/8/layout/vList5"/>
    <dgm:cxn modelId="{1B9BC5EF-8BE1-4A21-9887-6BD15CEEBB79}" type="presParOf" srcId="{4D7E70D2-CA42-4FF4-96D6-7DB5ED2E76B8}" destId="{2D3F9921-FA8E-443C-A5EA-EA538059A555}" srcOrd="1" destOrd="0" presId="urn:microsoft.com/office/officeart/2005/8/layout/vList5"/>
    <dgm:cxn modelId="{A69A923B-70C7-4D9F-BEC9-A081C13931F6}" type="presParOf" srcId="{3D8BD5A1-B398-4130-B283-9EEAD9BEEE69}" destId="{9F488417-9400-4770-A57B-F8B725BD5FF5}" srcOrd="1" destOrd="0" presId="urn:microsoft.com/office/officeart/2005/8/layout/vList5"/>
    <dgm:cxn modelId="{F81AF8D8-7E13-43AD-A2C1-546FF73CB8D8}" type="presParOf" srcId="{3D8BD5A1-B398-4130-B283-9EEAD9BEEE69}" destId="{F1700ED6-CA70-4B3A-8DAD-03B490C5A097}" srcOrd="2" destOrd="0" presId="urn:microsoft.com/office/officeart/2005/8/layout/vList5"/>
    <dgm:cxn modelId="{AB9DB444-C997-463D-B49A-20D5BCB71F1C}" type="presParOf" srcId="{F1700ED6-CA70-4B3A-8DAD-03B490C5A097}" destId="{60C6682D-1E6F-4DE2-ACF0-DF63E2D85734}" srcOrd="0" destOrd="0" presId="urn:microsoft.com/office/officeart/2005/8/layout/vList5"/>
    <dgm:cxn modelId="{8DC05D60-4679-4305-B95D-6C565E6A9E1D}" type="presParOf" srcId="{F1700ED6-CA70-4B3A-8DAD-03B490C5A097}" destId="{DD6BD059-E3CA-4C78-8F9C-49345C75F168}" srcOrd="1" destOrd="0" presId="urn:microsoft.com/office/officeart/2005/8/layout/vList5"/>
    <dgm:cxn modelId="{5A6C33E5-9DE8-4D0C-A897-8660D2BA38D8}" type="presParOf" srcId="{3D8BD5A1-B398-4130-B283-9EEAD9BEEE69}" destId="{7887E70A-360C-4428-968C-F2A96BED754D}" srcOrd="3" destOrd="0" presId="urn:microsoft.com/office/officeart/2005/8/layout/vList5"/>
    <dgm:cxn modelId="{25192472-D6AD-46BD-A3F3-4B66ED6A0166}" type="presParOf" srcId="{3D8BD5A1-B398-4130-B283-9EEAD9BEEE69}" destId="{663ACCE9-3501-4147-9757-78A05C01428B}" srcOrd="4" destOrd="0" presId="urn:microsoft.com/office/officeart/2005/8/layout/vList5"/>
    <dgm:cxn modelId="{035F17F1-4B64-45DB-AEA5-CDD92C4550C3}" type="presParOf" srcId="{663ACCE9-3501-4147-9757-78A05C01428B}" destId="{44798FD0-1CB1-401A-8034-7F0D6792FE34}" srcOrd="0" destOrd="0" presId="urn:microsoft.com/office/officeart/2005/8/layout/vList5"/>
    <dgm:cxn modelId="{3707D43A-C69E-4289-BF59-8D97CA714C31}" type="presParOf" srcId="{663ACCE9-3501-4147-9757-78A05C01428B}" destId="{06DC4F09-A102-4C5A-8200-0269E0E98EB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70A122-2645-473A-A7FB-3285EA3D1EF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C2A3B00-3922-4741-9EFB-C7BB03A3D0CF}">
      <dgm:prSet phldrT="[Text]" custT="1"/>
      <dgm:spPr/>
      <dgm:t>
        <a:bodyPr/>
        <a:lstStyle/>
        <a:p>
          <a:r>
            <a:rPr lang="en-US" sz="2900" dirty="0"/>
            <a:t>Delta Water  Charge</a:t>
          </a:r>
        </a:p>
      </dgm:t>
    </dgm:pt>
    <dgm:pt modelId="{6E01D91F-F899-4E98-A0AA-6F4E4BAF7B3B}" type="parTrans" cxnId="{8997F9A8-A742-4624-938A-20001EC998C3}">
      <dgm:prSet/>
      <dgm:spPr/>
      <dgm:t>
        <a:bodyPr/>
        <a:lstStyle/>
        <a:p>
          <a:endParaRPr lang="en-US"/>
        </a:p>
      </dgm:t>
    </dgm:pt>
    <dgm:pt modelId="{4282640B-548B-4C64-B906-FDA61CFBE1C1}" type="sibTrans" cxnId="{8997F9A8-A742-4624-938A-20001EC998C3}">
      <dgm:prSet/>
      <dgm:spPr/>
      <dgm:t>
        <a:bodyPr/>
        <a:lstStyle/>
        <a:p>
          <a:endParaRPr lang="en-US"/>
        </a:p>
      </dgm:t>
    </dgm:pt>
    <dgm:pt modelId="{8B6AD4D5-8056-4569-8D86-BB89354CCB81}">
      <dgm:prSet phldrT="[Text]" custT="1"/>
      <dgm:spPr/>
      <dgm:t>
        <a:bodyPr/>
        <a:lstStyle/>
        <a:p>
          <a:r>
            <a:rPr lang="en-US" sz="1900" dirty="0"/>
            <a:t>Increase of $0.1M in charges</a:t>
          </a:r>
        </a:p>
      </dgm:t>
    </dgm:pt>
    <dgm:pt modelId="{0B8DF866-FA95-43EE-BC19-20D733D3DF5E}" type="parTrans" cxnId="{76BBDA1F-FB18-4505-B31A-36D7DD491DCB}">
      <dgm:prSet/>
      <dgm:spPr/>
      <dgm:t>
        <a:bodyPr/>
        <a:lstStyle/>
        <a:p>
          <a:endParaRPr lang="en-US"/>
        </a:p>
      </dgm:t>
    </dgm:pt>
    <dgm:pt modelId="{40CFDBCD-0F52-4140-AB12-B848122E6CA4}" type="sibTrans" cxnId="{76BBDA1F-FB18-4505-B31A-36D7DD491DCB}">
      <dgm:prSet/>
      <dgm:spPr/>
      <dgm:t>
        <a:bodyPr/>
        <a:lstStyle/>
        <a:p>
          <a:endParaRPr lang="en-US"/>
        </a:p>
      </dgm:t>
    </dgm:pt>
    <dgm:pt modelId="{CCF876FB-A85E-4781-9F96-26F2ACC33766}">
      <dgm:prSet phldrT="[Text]" custT="1"/>
      <dgm:spPr/>
      <dgm:t>
        <a:bodyPr/>
        <a:lstStyle/>
        <a:p>
          <a:r>
            <a:rPr lang="en-US" sz="2900" dirty="0"/>
            <a:t>Rate Management Credit</a:t>
          </a:r>
        </a:p>
      </dgm:t>
    </dgm:pt>
    <dgm:pt modelId="{5B1BCB9E-99FC-4822-AB28-FBF0BAAD52EF}" type="parTrans" cxnId="{EF3E8F62-F90B-44CF-B31B-88D9B873BF3B}">
      <dgm:prSet/>
      <dgm:spPr/>
      <dgm:t>
        <a:bodyPr/>
        <a:lstStyle/>
        <a:p>
          <a:endParaRPr lang="en-US"/>
        </a:p>
      </dgm:t>
    </dgm:pt>
    <dgm:pt modelId="{5726D3EC-1CAA-46E2-A2C7-5BD701907048}" type="sibTrans" cxnId="{EF3E8F62-F90B-44CF-B31B-88D9B873BF3B}">
      <dgm:prSet/>
      <dgm:spPr/>
      <dgm:t>
        <a:bodyPr/>
        <a:lstStyle/>
        <a:p>
          <a:endParaRPr lang="en-US"/>
        </a:p>
      </dgm:t>
    </dgm:pt>
    <dgm:pt modelId="{7CD28CAF-8BA6-4F4B-9276-811A5342B14F}">
      <dgm:prSet phldrT="[Text]" custT="1"/>
      <dgm:spPr/>
      <dgm:t>
        <a:bodyPr/>
        <a:lstStyle/>
        <a:p>
          <a:r>
            <a:rPr lang="en-US" sz="1900" dirty="0"/>
            <a:t>No RMC anticipated in CY 2026 </a:t>
          </a:r>
        </a:p>
      </dgm:t>
    </dgm:pt>
    <dgm:pt modelId="{C294DC6B-4E29-4C1A-A73A-C795068755DC}" type="parTrans" cxnId="{F3E40B53-DDD4-4F9C-B284-4CBC7323C50F}">
      <dgm:prSet/>
      <dgm:spPr/>
      <dgm:t>
        <a:bodyPr/>
        <a:lstStyle/>
        <a:p>
          <a:endParaRPr lang="en-US"/>
        </a:p>
      </dgm:t>
    </dgm:pt>
    <dgm:pt modelId="{1E436BED-62AB-425B-9C58-0DBC03AB5161}" type="sibTrans" cxnId="{F3E40B53-DDD4-4F9C-B284-4CBC7323C50F}">
      <dgm:prSet/>
      <dgm:spPr/>
      <dgm:t>
        <a:bodyPr/>
        <a:lstStyle/>
        <a:p>
          <a:endParaRPr lang="en-US"/>
        </a:p>
      </dgm:t>
    </dgm:pt>
    <dgm:pt modelId="{CFF6E95F-93BC-4BD0-AD50-81ED5FECA373}">
      <dgm:prSet phldrT="[Text]" custT="1"/>
      <dgm:spPr/>
      <dgm:t>
        <a:bodyPr/>
        <a:lstStyle/>
        <a:p>
          <a:r>
            <a:rPr lang="en-US" sz="2900" dirty="0"/>
            <a:t>Water System Revenue Bond</a:t>
          </a:r>
        </a:p>
      </dgm:t>
    </dgm:pt>
    <dgm:pt modelId="{7EA8C346-9F88-4A3B-A046-57519A4AB2ED}" type="parTrans" cxnId="{87661DC5-CF58-4F2C-B6D9-C3C0BBBF8A82}">
      <dgm:prSet/>
      <dgm:spPr/>
      <dgm:t>
        <a:bodyPr/>
        <a:lstStyle/>
        <a:p>
          <a:endParaRPr lang="en-US"/>
        </a:p>
      </dgm:t>
    </dgm:pt>
    <dgm:pt modelId="{A4EEEB11-56B1-4887-AC59-8F9D5C82CA9F}" type="sibTrans" cxnId="{87661DC5-CF58-4F2C-B6D9-C3C0BBBF8A82}">
      <dgm:prSet/>
      <dgm:spPr/>
      <dgm:t>
        <a:bodyPr/>
        <a:lstStyle/>
        <a:p>
          <a:endParaRPr lang="en-US"/>
        </a:p>
      </dgm:t>
    </dgm:pt>
    <dgm:pt modelId="{2F3D7F25-6948-4E58-90C8-BC8923F0B8A2}">
      <dgm:prSet phldrT="[Text]" custT="1"/>
      <dgm:spPr/>
      <dgm:t>
        <a:bodyPr/>
        <a:lstStyle/>
        <a:p>
          <a:r>
            <a:rPr lang="en-US" sz="1900" dirty="0"/>
            <a:t>Reduction of $0.5M</a:t>
          </a:r>
        </a:p>
      </dgm:t>
    </dgm:pt>
    <dgm:pt modelId="{06856224-2641-41DC-A548-561956FFCC84}" type="parTrans" cxnId="{4C7374C7-CDD3-4695-A644-BFEF7EA3BD92}">
      <dgm:prSet/>
      <dgm:spPr/>
      <dgm:t>
        <a:bodyPr/>
        <a:lstStyle/>
        <a:p>
          <a:endParaRPr lang="en-US"/>
        </a:p>
      </dgm:t>
    </dgm:pt>
    <dgm:pt modelId="{E78284A9-3C52-43E0-89F3-A80DE4CA8E64}" type="sibTrans" cxnId="{4C7374C7-CDD3-4695-A644-BFEF7EA3BD92}">
      <dgm:prSet/>
      <dgm:spPr/>
      <dgm:t>
        <a:bodyPr/>
        <a:lstStyle/>
        <a:p>
          <a:endParaRPr lang="en-US"/>
        </a:p>
      </dgm:t>
    </dgm:pt>
    <dgm:pt modelId="{68745EC4-5D11-4689-A03E-19963F3C2520}">
      <dgm:prSet phldrT="[Text]" custT="1"/>
      <dgm:spPr/>
      <dgm:t>
        <a:bodyPr/>
        <a:lstStyle/>
        <a:p>
          <a:r>
            <a:rPr lang="en-US" sz="1900" dirty="0"/>
            <a:t>No Rate Management Credits in CY 2026</a:t>
          </a:r>
        </a:p>
      </dgm:t>
    </dgm:pt>
    <dgm:pt modelId="{ECDDDC6F-6DBA-4045-9C09-21AD2C78BCE6}" type="parTrans" cxnId="{73B33AF1-4C34-4ADC-8DCE-A272CA02A0C3}">
      <dgm:prSet/>
      <dgm:spPr/>
      <dgm:t>
        <a:bodyPr/>
        <a:lstStyle/>
        <a:p>
          <a:endParaRPr lang="en-US"/>
        </a:p>
      </dgm:t>
    </dgm:pt>
    <dgm:pt modelId="{11023F27-38AC-4D2A-964C-489FE6FE4B1A}" type="sibTrans" cxnId="{73B33AF1-4C34-4ADC-8DCE-A272CA02A0C3}">
      <dgm:prSet/>
      <dgm:spPr/>
      <dgm:t>
        <a:bodyPr/>
        <a:lstStyle/>
        <a:p>
          <a:endParaRPr lang="en-US"/>
        </a:p>
      </dgm:t>
    </dgm:pt>
    <dgm:pt modelId="{9F7DAA4C-3AD9-4434-92D7-C1E09F4DBA80}">
      <dgm:prSet phldrT="[Text]" custT="1"/>
      <dgm:spPr/>
      <dgm:t>
        <a:bodyPr/>
        <a:lstStyle/>
        <a:p>
          <a:r>
            <a:rPr lang="en-US" sz="1900" dirty="0"/>
            <a:t>DWR bond resolution compliance</a:t>
          </a:r>
        </a:p>
      </dgm:t>
    </dgm:pt>
    <dgm:pt modelId="{E77C292C-C4FB-4BAE-ABCB-186A2E4CC0B3}" type="parTrans" cxnId="{626DD38D-13C9-43F3-8773-35F771C3A6BA}">
      <dgm:prSet/>
      <dgm:spPr/>
    </dgm:pt>
    <dgm:pt modelId="{7B492662-44EC-493D-9EE4-6054B68D5AE0}" type="sibTrans" cxnId="{626DD38D-13C9-43F3-8773-35F771C3A6BA}">
      <dgm:prSet/>
      <dgm:spPr/>
    </dgm:pt>
    <dgm:pt modelId="{3D8BD5A1-B398-4130-B283-9EEAD9BEEE69}" type="pres">
      <dgm:prSet presAssocID="{E770A122-2645-473A-A7FB-3285EA3D1EF7}" presName="Name0" presStyleCnt="0">
        <dgm:presLayoutVars>
          <dgm:dir/>
          <dgm:animLvl val="lvl"/>
          <dgm:resizeHandles val="exact"/>
        </dgm:presLayoutVars>
      </dgm:prSet>
      <dgm:spPr/>
    </dgm:pt>
    <dgm:pt modelId="{4D7E70D2-CA42-4FF4-96D6-7DB5ED2E76B8}" type="pres">
      <dgm:prSet presAssocID="{3C2A3B00-3922-4741-9EFB-C7BB03A3D0CF}" presName="linNode" presStyleCnt="0"/>
      <dgm:spPr/>
    </dgm:pt>
    <dgm:pt modelId="{24446D8A-8169-4FA6-9655-BC9687F03081}" type="pres">
      <dgm:prSet presAssocID="{3C2A3B00-3922-4741-9EFB-C7BB03A3D0CF}" presName="parentText" presStyleLbl="node1" presStyleIdx="0" presStyleCnt="3">
        <dgm:presLayoutVars>
          <dgm:chMax val="1"/>
          <dgm:bulletEnabled val="1"/>
        </dgm:presLayoutVars>
      </dgm:prSet>
      <dgm:spPr/>
    </dgm:pt>
    <dgm:pt modelId="{2D3F9921-FA8E-443C-A5EA-EA538059A555}" type="pres">
      <dgm:prSet presAssocID="{3C2A3B00-3922-4741-9EFB-C7BB03A3D0CF}" presName="descendantText" presStyleLbl="alignAccFollowNode1" presStyleIdx="0" presStyleCnt="3">
        <dgm:presLayoutVars>
          <dgm:bulletEnabled val="1"/>
        </dgm:presLayoutVars>
      </dgm:prSet>
      <dgm:spPr/>
    </dgm:pt>
    <dgm:pt modelId="{9F488417-9400-4770-A57B-F8B725BD5FF5}" type="pres">
      <dgm:prSet presAssocID="{4282640B-548B-4C64-B906-FDA61CFBE1C1}" presName="sp" presStyleCnt="0"/>
      <dgm:spPr/>
    </dgm:pt>
    <dgm:pt modelId="{F1700ED6-CA70-4B3A-8DAD-03B490C5A097}" type="pres">
      <dgm:prSet presAssocID="{CFF6E95F-93BC-4BD0-AD50-81ED5FECA373}" presName="linNode" presStyleCnt="0"/>
      <dgm:spPr/>
    </dgm:pt>
    <dgm:pt modelId="{60C6682D-1E6F-4DE2-ACF0-DF63E2D85734}" type="pres">
      <dgm:prSet presAssocID="{CFF6E95F-93BC-4BD0-AD50-81ED5FECA373}" presName="parentText" presStyleLbl="node1" presStyleIdx="1" presStyleCnt="3" custLinFactNeighborY="-1379">
        <dgm:presLayoutVars>
          <dgm:chMax val="1"/>
          <dgm:bulletEnabled val="1"/>
        </dgm:presLayoutVars>
      </dgm:prSet>
      <dgm:spPr/>
    </dgm:pt>
    <dgm:pt modelId="{DD6BD059-E3CA-4C78-8F9C-49345C75F168}" type="pres">
      <dgm:prSet presAssocID="{CFF6E95F-93BC-4BD0-AD50-81ED5FECA373}" presName="descendantText" presStyleLbl="alignAccFollowNode1" presStyleIdx="1" presStyleCnt="3">
        <dgm:presLayoutVars>
          <dgm:bulletEnabled val="1"/>
        </dgm:presLayoutVars>
      </dgm:prSet>
      <dgm:spPr/>
    </dgm:pt>
    <dgm:pt modelId="{7887E70A-360C-4428-968C-F2A96BED754D}" type="pres">
      <dgm:prSet presAssocID="{A4EEEB11-56B1-4887-AC59-8F9D5C82CA9F}" presName="sp" presStyleCnt="0"/>
      <dgm:spPr/>
    </dgm:pt>
    <dgm:pt modelId="{663ACCE9-3501-4147-9757-78A05C01428B}" type="pres">
      <dgm:prSet presAssocID="{CCF876FB-A85E-4781-9F96-26F2ACC33766}" presName="linNode" presStyleCnt="0"/>
      <dgm:spPr/>
    </dgm:pt>
    <dgm:pt modelId="{44798FD0-1CB1-401A-8034-7F0D6792FE34}" type="pres">
      <dgm:prSet presAssocID="{CCF876FB-A85E-4781-9F96-26F2ACC33766}" presName="parentText" presStyleLbl="node1" presStyleIdx="2" presStyleCnt="3">
        <dgm:presLayoutVars>
          <dgm:chMax val="1"/>
          <dgm:bulletEnabled val="1"/>
        </dgm:presLayoutVars>
      </dgm:prSet>
      <dgm:spPr/>
    </dgm:pt>
    <dgm:pt modelId="{06DC4F09-A102-4C5A-8200-0269E0E98EB5}" type="pres">
      <dgm:prSet presAssocID="{CCF876FB-A85E-4781-9F96-26F2ACC33766}" presName="descendantText" presStyleLbl="alignAccFollowNode1" presStyleIdx="2" presStyleCnt="3">
        <dgm:presLayoutVars>
          <dgm:bulletEnabled val="1"/>
        </dgm:presLayoutVars>
      </dgm:prSet>
      <dgm:spPr/>
    </dgm:pt>
  </dgm:ptLst>
  <dgm:cxnLst>
    <dgm:cxn modelId="{76BBDA1F-FB18-4505-B31A-36D7DD491DCB}" srcId="{3C2A3B00-3922-4741-9EFB-C7BB03A3D0CF}" destId="{8B6AD4D5-8056-4569-8D86-BB89354CCB81}" srcOrd="0" destOrd="0" parTransId="{0B8DF866-FA95-43EE-BC19-20D733D3DF5E}" sibTransId="{40CFDBCD-0F52-4140-AB12-B848122E6CA4}"/>
    <dgm:cxn modelId="{EF3E8F62-F90B-44CF-B31B-88D9B873BF3B}" srcId="{E770A122-2645-473A-A7FB-3285EA3D1EF7}" destId="{CCF876FB-A85E-4781-9F96-26F2ACC33766}" srcOrd="2" destOrd="0" parTransId="{5B1BCB9E-99FC-4822-AB28-FBF0BAAD52EF}" sibTransId="{5726D3EC-1CAA-46E2-A2C7-5BD701907048}"/>
    <dgm:cxn modelId="{EFFB4F64-3FD1-43AE-B56C-6284329E54D8}" type="presOf" srcId="{3C2A3B00-3922-4741-9EFB-C7BB03A3D0CF}" destId="{24446D8A-8169-4FA6-9655-BC9687F03081}" srcOrd="0" destOrd="0" presId="urn:microsoft.com/office/officeart/2005/8/layout/vList5"/>
    <dgm:cxn modelId="{900B1648-FC9A-4011-BB29-4A33100CE7AA}" type="presOf" srcId="{CCF876FB-A85E-4781-9F96-26F2ACC33766}" destId="{44798FD0-1CB1-401A-8034-7F0D6792FE34}" srcOrd="0" destOrd="0" presId="urn:microsoft.com/office/officeart/2005/8/layout/vList5"/>
    <dgm:cxn modelId="{EBE90B4B-F5A3-4069-B690-A5BB071E1505}" type="presOf" srcId="{68745EC4-5D11-4689-A03E-19963F3C2520}" destId="{2D3F9921-FA8E-443C-A5EA-EA538059A555}" srcOrd="0" destOrd="1" presId="urn:microsoft.com/office/officeart/2005/8/layout/vList5"/>
    <dgm:cxn modelId="{F3E40B53-DDD4-4F9C-B284-4CBC7323C50F}" srcId="{CCF876FB-A85E-4781-9F96-26F2ACC33766}" destId="{7CD28CAF-8BA6-4F4B-9276-811A5342B14F}" srcOrd="0" destOrd="0" parTransId="{C294DC6B-4E29-4C1A-A73A-C795068755DC}" sibTransId="{1E436BED-62AB-425B-9C58-0DBC03AB5161}"/>
    <dgm:cxn modelId="{626DD38D-13C9-43F3-8773-35F771C3A6BA}" srcId="{CFF6E95F-93BC-4BD0-AD50-81ED5FECA373}" destId="{9F7DAA4C-3AD9-4434-92D7-C1E09F4DBA80}" srcOrd="1" destOrd="0" parTransId="{E77C292C-C4FB-4BAE-ABCB-186A2E4CC0B3}" sibTransId="{7B492662-44EC-493D-9EE4-6054B68D5AE0}"/>
    <dgm:cxn modelId="{ED882CA7-70FE-4DF8-9CC6-AFA8D0CADB07}" type="presOf" srcId="{7CD28CAF-8BA6-4F4B-9276-811A5342B14F}" destId="{06DC4F09-A102-4C5A-8200-0269E0E98EB5}" srcOrd="0" destOrd="0" presId="urn:microsoft.com/office/officeart/2005/8/layout/vList5"/>
    <dgm:cxn modelId="{8997F9A8-A742-4624-938A-20001EC998C3}" srcId="{E770A122-2645-473A-A7FB-3285EA3D1EF7}" destId="{3C2A3B00-3922-4741-9EFB-C7BB03A3D0CF}" srcOrd="0" destOrd="0" parTransId="{6E01D91F-F899-4E98-A0AA-6F4E4BAF7B3B}" sibTransId="{4282640B-548B-4C64-B906-FDA61CFBE1C1}"/>
    <dgm:cxn modelId="{272F10AA-1B01-49DF-B877-8192AD51AC9E}" type="presOf" srcId="{2F3D7F25-6948-4E58-90C8-BC8923F0B8A2}" destId="{DD6BD059-E3CA-4C78-8F9C-49345C75F168}" srcOrd="0" destOrd="0" presId="urn:microsoft.com/office/officeart/2005/8/layout/vList5"/>
    <dgm:cxn modelId="{C71A16C5-9486-4F74-8F86-6165FFD87588}" type="presOf" srcId="{9F7DAA4C-3AD9-4434-92D7-C1E09F4DBA80}" destId="{DD6BD059-E3CA-4C78-8F9C-49345C75F168}" srcOrd="0" destOrd="1" presId="urn:microsoft.com/office/officeart/2005/8/layout/vList5"/>
    <dgm:cxn modelId="{87661DC5-CF58-4F2C-B6D9-C3C0BBBF8A82}" srcId="{E770A122-2645-473A-A7FB-3285EA3D1EF7}" destId="{CFF6E95F-93BC-4BD0-AD50-81ED5FECA373}" srcOrd="1" destOrd="0" parTransId="{7EA8C346-9F88-4A3B-A046-57519A4AB2ED}" sibTransId="{A4EEEB11-56B1-4887-AC59-8F9D5C82CA9F}"/>
    <dgm:cxn modelId="{4C7374C7-CDD3-4695-A644-BFEF7EA3BD92}" srcId="{CFF6E95F-93BC-4BD0-AD50-81ED5FECA373}" destId="{2F3D7F25-6948-4E58-90C8-BC8923F0B8A2}" srcOrd="0" destOrd="0" parTransId="{06856224-2641-41DC-A548-561956FFCC84}" sibTransId="{E78284A9-3C52-43E0-89F3-A80DE4CA8E64}"/>
    <dgm:cxn modelId="{4DF6F3D2-9447-4604-AF2E-9D7EDBBA2FEF}" type="presOf" srcId="{8B6AD4D5-8056-4569-8D86-BB89354CCB81}" destId="{2D3F9921-FA8E-443C-A5EA-EA538059A555}" srcOrd="0" destOrd="0" presId="urn:microsoft.com/office/officeart/2005/8/layout/vList5"/>
    <dgm:cxn modelId="{1900CFE3-D783-443E-BEBB-B1C4B7E96666}" type="presOf" srcId="{E770A122-2645-473A-A7FB-3285EA3D1EF7}" destId="{3D8BD5A1-B398-4130-B283-9EEAD9BEEE69}" srcOrd="0" destOrd="0" presId="urn:microsoft.com/office/officeart/2005/8/layout/vList5"/>
    <dgm:cxn modelId="{5A1BD1E3-2CD5-4DDA-B113-D3BECA713565}" type="presOf" srcId="{CFF6E95F-93BC-4BD0-AD50-81ED5FECA373}" destId="{60C6682D-1E6F-4DE2-ACF0-DF63E2D85734}" srcOrd="0" destOrd="0" presId="urn:microsoft.com/office/officeart/2005/8/layout/vList5"/>
    <dgm:cxn modelId="{73B33AF1-4C34-4ADC-8DCE-A272CA02A0C3}" srcId="{3C2A3B00-3922-4741-9EFB-C7BB03A3D0CF}" destId="{68745EC4-5D11-4689-A03E-19963F3C2520}" srcOrd="1" destOrd="0" parTransId="{ECDDDC6F-6DBA-4045-9C09-21AD2C78BCE6}" sibTransId="{11023F27-38AC-4D2A-964C-489FE6FE4B1A}"/>
    <dgm:cxn modelId="{C310CB2B-3A5F-4662-9877-82144F2B52AB}" type="presParOf" srcId="{3D8BD5A1-B398-4130-B283-9EEAD9BEEE69}" destId="{4D7E70D2-CA42-4FF4-96D6-7DB5ED2E76B8}" srcOrd="0" destOrd="0" presId="urn:microsoft.com/office/officeart/2005/8/layout/vList5"/>
    <dgm:cxn modelId="{5330B44A-6EED-4D70-A9D1-C8ACB79A27DE}" type="presParOf" srcId="{4D7E70D2-CA42-4FF4-96D6-7DB5ED2E76B8}" destId="{24446D8A-8169-4FA6-9655-BC9687F03081}" srcOrd="0" destOrd="0" presId="urn:microsoft.com/office/officeart/2005/8/layout/vList5"/>
    <dgm:cxn modelId="{1B9BC5EF-8BE1-4A21-9887-6BD15CEEBB79}" type="presParOf" srcId="{4D7E70D2-CA42-4FF4-96D6-7DB5ED2E76B8}" destId="{2D3F9921-FA8E-443C-A5EA-EA538059A555}" srcOrd="1" destOrd="0" presId="urn:microsoft.com/office/officeart/2005/8/layout/vList5"/>
    <dgm:cxn modelId="{A69A923B-70C7-4D9F-BEC9-A081C13931F6}" type="presParOf" srcId="{3D8BD5A1-B398-4130-B283-9EEAD9BEEE69}" destId="{9F488417-9400-4770-A57B-F8B725BD5FF5}" srcOrd="1" destOrd="0" presId="urn:microsoft.com/office/officeart/2005/8/layout/vList5"/>
    <dgm:cxn modelId="{F81AF8D8-7E13-43AD-A2C1-546FF73CB8D8}" type="presParOf" srcId="{3D8BD5A1-B398-4130-B283-9EEAD9BEEE69}" destId="{F1700ED6-CA70-4B3A-8DAD-03B490C5A097}" srcOrd="2" destOrd="0" presId="urn:microsoft.com/office/officeart/2005/8/layout/vList5"/>
    <dgm:cxn modelId="{AB9DB444-C997-463D-B49A-20D5BCB71F1C}" type="presParOf" srcId="{F1700ED6-CA70-4B3A-8DAD-03B490C5A097}" destId="{60C6682D-1E6F-4DE2-ACF0-DF63E2D85734}" srcOrd="0" destOrd="0" presId="urn:microsoft.com/office/officeart/2005/8/layout/vList5"/>
    <dgm:cxn modelId="{8DC05D60-4679-4305-B95D-6C565E6A9E1D}" type="presParOf" srcId="{F1700ED6-CA70-4B3A-8DAD-03B490C5A097}" destId="{DD6BD059-E3CA-4C78-8F9C-49345C75F168}" srcOrd="1" destOrd="0" presId="urn:microsoft.com/office/officeart/2005/8/layout/vList5"/>
    <dgm:cxn modelId="{5A6C33E5-9DE8-4D0C-A897-8660D2BA38D8}" type="presParOf" srcId="{3D8BD5A1-B398-4130-B283-9EEAD9BEEE69}" destId="{7887E70A-360C-4428-968C-F2A96BED754D}" srcOrd="3" destOrd="0" presId="urn:microsoft.com/office/officeart/2005/8/layout/vList5"/>
    <dgm:cxn modelId="{25192472-D6AD-46BD-A3F3-4B66ED6A0166}" type="presParOf" srcId="{3D8BD5A1-B398-4130-B283-9EEAD9BEEE69}" destId="{663ACCE9-3501-4147-9757-78A05C01428B}" srcOrd="4" destOrd="0" presId="urn:microsoft.com/office/officeart/2005/8/layout/vList5"/>
    <dgm:cxn modelId="{035F17F1-4B64-45DB-AEA5-CDD92C4550C3}" type="presParOf" srcId="{663ACCE9-3501-4147-9757-78A05C01428B}" destId="{44798FD0-1CB1-401A-8034-7F0D6792FE34}" srcOrd="0" destOrd="0" presId="urn:microsoft.com/office/officeart/2005/8/layout/vList5"/>
    <dgm:cxn modelId="{3707D43A-C69E-4289-BF59-8D97CA714C31}" type="presParOf" srcId="{663ACCE9-3501-4147-9757-78A05C01428B}" destId="{06DC4F09-A102-4C5A-8200-0269E0E98EB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F9921-FA8E-443C-A5EA-EA538059A555}">
      <dsp:nvSpPr>
        <dsp:cNvPr id="0" name=""/>
        <dsp:cNvSpPr/>
      </dsp:nvSpPr>
      <dsp:spPr>
        <a:xfrm rot="5400000">
          <a:off x="4897848" y="-1673908"/>
          <a:ext cx="1603823" cy="5364480"/>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$472,500 in project cost</a:t>
          </a:r>
        </a:p>
        <a:p>
          <a:pPr marL="171450" lvl="1" indent="-171450" algn="l" defTabSz="711200">
            <a:lnSpc>
              <a:spcPct val="90000"/>
            </a:lnSpc>
            <a:spcBef>
              <a:spcPct val="0"/>
            </a:spcBef>
            <a:spcAft>
              <a:spcPct val="15000"/>
            </a:spcAft>
            <a:buChar char="•"/>
          </a:pPr>
          <a:r>
            <a:rPr lang="en-US" sz="1600" kern="1200" dirty="0"/>
            <a:t>Location-SYI/SYII</a:t>
          </a:r>
        </a:p>
        <a:p>
          <a:pPr marL="171450" lvl="1" indent="-171450" algn="l" defTabSz="711200">
            <a:lnSpc>
              <a:spcPct val="90000"/>
            </a:lnSpc>
            <a:spcBef>
              <a:spcPct val="0"/>
            </a:spcBef>
            <a:spcAft>
              <a:spcPct val="15000"/>
            </a:spcAft>
            <a:buChar char="•"/>
          </a:pPr>
          <a:r>
            <a:rPr lang="en-US" sz="1600" kern="1200" dirty="0"/>
            <a:t>Scope: full reconstruction</a:t>
          </a:r>
        </a:p>
        <a:p>
          <a:pPr marL="171450" lvl="1" indent="-171450" algn="l" defTabSz="711200">
            <a:lnSpc>
              <a:spcPct val="90000"/>
            </a:lnSpc>
            <a:spcBef>
              <a:spcPct val="0"/>
            </a:spcBef>
            <a:spcAft>
              <a:spcPct val="15000"/>
            </a:spcAft>
            <a:buChar char="•"/>
          </a:pPr>
          <a:r>
            <a:rPr lang="en-US" sz="1600" kern="1200" dirty="0"/>
            <a:t>Goal: Safety and preventative maintenance</a:t>
          </a:r>
        </a:p>
        <a:p>
          <a:pPr marL="114300" lvl="1" indent="-114300" algn="l" defTabSz="622300">
            <a:lnSpc>
              <a:spcPct val="90000"/>
            </a:lnSpc>
            <a:spcBef>
              <a:spcPct val="0"/>
            </a:spcBef>
            <a:spcAft>
              <a:spcPct val="15000"/>
            </a:spcAft>
            <a:buChar char="•"/>
          </a:pPr>
          <a:endParaRPr lang="en-US" sz="1400" kern="1200" dirty="0"/>
        </a:p>
      </dsp:txBody>
      <dsp:txXfrm rot="-5400000">
        <a:off x="3017520" y="284712"/>
        <a:ext cx="5286188" cy="1447239"/>
      </dsp:txXfrm>
    </dsp:sp>
    <dsp:sp modelId="{24446D8A-8169-4FA6-9655-BC9687F03081}">
      <dsp:nvSpPr>
        <dsp:cNvPr id="0" name=""/>
        <dsp:cNvSpPr/>
      </dsp:nvSpPr>
      <dsp:spPr>
        <a:xfrm>
          <a:off x="0" y="2853"/>
          <a:ext cx="3017520" cy="1883199"/>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Mesa Verde and Tank 7 Access Roads Project</a:t>
          </a:r>
        </a:p>
      </dsp:txBody>
      <dsp:txXfrm>
        <a:off x="91930" y="94783"/>
        <a:ext cx="2833660" cy="1699339"/>
      </dsp:txXfrm>
    </dsp:sp>
    <dsp:sp modelId="{DD6BD059-E3CA-4C78-8F9C-49345C75F168}">
      <dsp:nvSpPr>
        <dsp:cNvPr id="0" name=""/>
        <dsp:cNvSpPr/>
      </dsp:nvSpPr>
      <dsp:spPr>
        <a:xfrm rot="5400000">
          <a:off x="4906769" y="231030"/>
          <a:ext cx="1506559" cy="5364480"/>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$378,000 in project cost</a:t>
          </a:r>
        </a:p>
        <a:p>
          <a:pPr marL="171450" lvl="1" indent="-171450" algn="l" defTabSz="711200">
            <a:lnSpc>
              <a:spcPct val="90000"/>
            </a:lnSpc>
            <a:spcBef>
              <a:spcPct val="0"/>
            </a:spcBef>
            <a:spcAft>
              <a:spcPct val="15000"/>
            </a:spcAft>
            <a:buChar char="•"/>
          </a:pPr>
          <a:r>
            <a:rPr lang="en-US" sz="1600" kern="1200" dirty="0"/>
            <a:t>Location: WTP/MHI/33B</a:t>
          </a:r>
        </a:p>
        <a:p>
          <a:pPr marL="171450" lvl="1" indent="-171450" algn="l" defTabSz="711200">
            <a:lnSpc>
              <a:spcPct val="90000"/>
            </a:lnSpc>
            <a:spcBef>
              <a:spcPct val="0"/>
            </a:spcBef>
            <a:spcAft>
              <a:spcPct val="15000"/>
            </a:spcAft>
            <a:buChar char="•"/>
          </a:pPr>
          <a:r>
            <a:rPr lang="en-US" sz="1600" kern="1200" dirty="0"/>
            <a:t>Scope: construct concrete foundations and staircases</a:t>
          </a:r>
        </a:p>
        <a:p>
          <a:pPr marL="171450" lvl="1" indent="-171450" algn="l" defTabSz="711200">
            <a:lnSpc>
              <a:spcPct val="90000"/>
            </a:lnSpc>
            <a:spcBef>
              <a:spcPct val="0"/>
            </a:spcBef>
            <a:spcAft>
              <a:spcPct val="15000"/>
            </a:spcAft>
            <a:buChar char="•"/>
          </a:pPr>
          <a:r>
            <a:rPr lang="en-US" sz="1600" kern="1200" dirty="0"/>
            <a:t>Goal: Safety and Regulatory compliance</a:t>
          </a:r>
        </a:p>
        <a:p>
          <a:pPr marL="114300" lvl="1" indent="-114300" algn="l" defTabSz="622300">
            <a:lnSpc>
              <a:spcPct val="90000"/>
            </a:lnSpc>
            <a:spcBef>
              <a:spcPct val="0"/>
            </a:spcBef>
            <a:spcAft>
              <a:spcPct val="15000"/>
            </a:spcAft>
            <a:buChar char="•"/>
          </a:pPr>
          <a:endParaRPr lang="en-US" sz="1400" kern="1200" dirty="0"/>
        </a:p>
      </dsp:txBody>
      <dsp:txXfrm rot="-5400000">
        <a:off x="2977809" y="2233534"/>
        <a:ext cx="5290936" cy="1359471"/>
      </dsp:txXfrm>
    </dsp:sp>
    <dsp:sp modelId="{60C6682D-1E6F-4DE2-ACF0-DF63E2D85734}">
      <dsp:nvSpPr>
        <dsp:cNvPr id="0" name=""/>
        <dsp:cNvSpPr/>
      </dsp:nvSpPr>
      <dsp:spPr>
        <a:xfrm>
          <a:off x="0" y="1980213"/>
          <a:ext cx="3017520" cy="1883199"/>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OSHA staircase for Tank 2, Tank 5 &amp; Backwash  Tank</a:t>
          </a:r>
        </a:p>
      </dsp:txBody>
      <dsp:txXfrm>
        <a:off x="91930" y="2072143"/>
        <a:ext cx="2833660" cy="1699339"/>
      </dsp:txXfrm>
    </dsp:sp>
    <dsp:sp modelId="{06DC4F09-A102-4C5A-8200-0269E0E98EB5}">
      <dsp:nvSpPr>
        <dsp:cNvPr id="0" name=""/>
        <dsp:cNvSpPr/>
      </dsp:nvSpPr>
      <dsp:spPr>
        <a:xfrm rot="5400000">
          <a:off x="4946480" y="2216932"/>
          <a:ext cx="1506559" cy="5364480"/>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 $116,078 in project cost</a:t>
          </a:r>
        </a:p>
        <a:p>
          <a:pPr marL="171450" lvl="1" indent="-171450" algn="l" defTabSz="711200">
            <a:lnSpc>
              <a:spcPct val="90000"/>
            </a:lnSpc>
            <a:spcBef>
              <a:spcPct val="0"/>
            </a:spcBef>
            <a:spcAft>
              <a:spcPct val="15000"/>
            </a:spcAft>
            <a:buChar char="•"/>
          </a:pPr>
          <a:r>
            <a:rPr lang="en-US" sz="1600" kern="1200" dirty="0"/>
            <a:t>Location: ADM/WTP/SYII</a:t>
          </a:r>
        </a:p>
        <a:p>
          <a:pPr marL="171450" lvl="1" indent="-171450" algn="l" defTabSz="711200">
            <a:lnSpc>
              <a:spcPct val="90000"/>
            </a:lnSpc>
            <a:spcBef>
              <a:spcPct val="0"/>
            </a:spcBef>
            <a:spcAft>
              <a:spcPct val="15000"/>
            </a:spcAft>
            <a:buChar char="•"/>
          </a:pPr>
          <a:r>
            <a:rPr lang="en-US" sz="1600" kern="1200" dirty="0"/>
            <a:t>Goal: Compliance with  Clean Fleet Regulations</a:t>
          </a:r>
        </a:p>
        <a:p>
          <a:pPr marL="171450" lvl="1" indent="-171450" algn="l" defTabSz="711200">
            <a:lnSpc>
              <a:spcPct val="90000"/>
            </a:lnSpc>
            <a:spcBef>
              <a:spcPct val="0"/>
            </a:spcBef>
            <a:spcAft>
              <a:spcPct val="15000"/>
            </a:spcAft>
            <a:buChar char="•"/>
          </a:pPr>
          <a:r>
            <a:rPr lang="en-US" sz="1600" kern="1200" dirty="0"/>
            <a:t>$17K grant funds from SB APCD</a:t>
          </a:r>
        </a:p>
      </dsp:txBody>
      <dsp:txXfrm rot="-5400000">
        <a:off x="3017520" y="4219436"/>
        <a:ext cx="5290936" cy="1359471"/>
      </dsp:txXfrm>
    </dsp:sp>
    <dsp:sp modelId="{44798FD0-1CB1-401A-8034-7F0D6792FE34}">
      <dsp:nvSpPr>
        <dsp:cNvPr id="0" name=""/>
        <dsp:cNvSpPr/>
      </dsp:nvSpPr>
      <dsp:spPr>
        <a:xfrm>
          <a:off x="0" y="3957572"/>
          <a:ext cx="3017520" cy="1883199"/>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Charging Stations</a:t>
          </a:r>
        </a:p>
      </dsp:txBody>
      <dsp:txXfrm>
        <a:off x="91930" y="4049502"/>
        <a:ext cx="2833660" cy="16993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F9921-FA8E-443C-A5EA-EA538059A555}">
      <dsp:nvSpPr>
        <dsp:cNvPr id="0" name=""/>
        <dsp:cNvSpPr/>
      </dsp:nvSpPr>
      <dsp:spPr>
        <a:xfrm rot="5400000">
          <a:off x="4980187" y="-1769409"/>
          <a:ext cx="1473322" cy="5380563"/>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$241,500 in project cost</a:t>
          </a:r>
        </a:p>
        <a:p>
          <a:pPr marL="228600" lvl="1" indent="-228600" algn="l" defTabSz="889000">
            <a:lnSpc>
              <a:spcPct val="90000"/>
            </a:lnSpc>
            <a:spcBef>
              <a:spcPct val="0"/>
            </a:spcBef>
            <a:spcAft>
              <a:spcPct val="15000"/>
            </a:spcAft>
            <a:buChar char="•"/>
          </a:pPr>
          <a:r>
            <a:rPr lang="en-US" sz="2000" kern="1200" dirty="0"/>
            <a:t>Location: Reach 34</a:t>
          </a:r>
        </a:p>
        <a:p>
          <a:pPr marL="228600" lvl="1" indent="-228600" algn="l" defTabSz="889000">
            <a:lnSpc>
              <a:spcPct val="90000"/>
            </a:lnSpc>
            <a:spcBef>
              <a:spcPct val="0"/>
            </a:spcBef>
            <a:spcAft>
              <a:spcPct val="15000"/>
            </a:spcAft>
            <a:buChar char="•"/>
          </a:pPr>
          <a:r>
            <a:rPr lang="en-US" sz="2000" kern="1200" dirty="0"/>
            <a:t>Goal: Develop a long-term plan for future capital outlays and maintenance needs</a:t>
          </a:r>
        </a:p>
      </dsp:txBody>
      <dsp:txXfrm rot="-5400000">
        <a:off x="3026567" y="256133"/>
        <a:ext cx="5308641" cy="1329478"/>
      </dsp:txXfrm>
    </dsp:sp>
    <dsp:sp modelId="{24446D8A-8169-4FA6-9655-BC9687F03081}">
      <dsp:nvSpPr>
        <dsp:cNvPr id="0" name=""/>
        <dsp:cNvSpPr/>
      </dsp:nvSpPr>
      <dsp:spPr>
        <a:xfrm>
          <a:off x="0" y="46"/>
          <a:ext cx="3026566" cy="1841652"/>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Facilities Condition Assessment</a:t>
          </a:r>
        </a:p>
      </dsp:txBody>
      <dsp:txXfrm>
        <a:off x="89902" y="89948"/>
        <a:ext cx="2846762" cy="1661848"/>
      </dsp:txXfrm>
    </dsp:sp>
    <dsp:sp modelId="{DD6BD059-E3CA-4C78-8F9C-49345C75F168}">
      <dsp:nvSpPr>
        <dsp:cNvPr id="0" name=""/>
        <dsp:cNvSpPr/>
      </dsp:nvSpPr>
      <dsp:spPr>
        <a:xfrm rot="5400000">
          <a:off x="4971137" y="137172"/>
          <a:ext cx="1473322" cy="5380563"/>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Total Capital Projects :22</a:t>
          </a:r>
        </a:p>
        <a:p>
          <a:pPr marL="228600" lvl="1" indent="-228600" algn="l" defTabSz="889000">
            <a:lnSpc>
              <a:spcPct val="90000"/>
            </a:lnSpc>
            <a:spcBef>
              <a:spcPct val="0"/>
            </a:spcBef>
            <a:spcAft>
              <a:spcPct val="15000"/>
            </a:spcAft>
            <a:buChar char="•"/>
          </a:pPr>
          <a:r>
            <a:rPr lang="en-US" sz="2000" kern="1200" dirty="0"/>
            <a:t>Total Non-Capital Projects: 9</a:t>
          </a:r>
        </a:p>
      </dsp:txBody>
      <dsp:txXfrm rot="-5400000">
        <a:off x="3017517" y="2162714"/>
        <a:ext cx="5308641" cy="1329478"/>
      </dsp:txXfrm>
    </dsp:sp>
    <dsp:sp modelId="{60C6682D-1E6F-4DE2-ACF0-DF63E2D85734}">
      <dsp:nvSpPr>
        <dsp:cNvPr id="0" name=""/>
        <dsp:cNvSpPr/>
      </dsp:nvSpPr>
      <dsp:spPr>
        <a:xfrm>
          <a:off x="0" y="1908384"/>
          <a:ext cx="3026566" cy="1841652"/>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Other</a:t>
          </a:r>
        </a:p>
      </dsp:txBody>
      <dsp:txXfrm>
        <a:off x="89902" y="1998286"/>
        <a:ext cx="2846762" cy="16618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F9921-FA8E-443C-A5EA-EA538059A555}">
      <dsp:nvSpPr>
        <dsp:cNvPr id="0" name=""/>
        <dsp:cNvSpPr/>
      </dsp:nvSpPr>
      <dsp:spPr>
        <a:xfrm rot="5400000">
          <a:off x="5230165" y="-2080084"/>
          <a:ext cx="973365" cy="5380563"/>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Increase of $1.3M in charges( Devil’s Den Power Plant capital cost)</a:t>
          </a:r>
        </a:p>
        <a:p>
          <a:pPr marL="171450" lvl="1" indent="-171450" algn="l" defTabSz="800100">
            <a:lnSpc>
              <a:spcPct val="90000"/>
            </a:lnSpc>
            <a:spcBef>
              <a:spcPct val="0"/>
            </a:spcBef>
            <a:spcAft>
              <a:spcPct val="15000"/>
            </a:spcAft>
            <a:buChar char="•"/>
          </a:pPr>
          <a:r>
            <a:rPr lang="en-US" sz="1800" kern="1200" dirty="0"/>
            <a:t>No Rate Management Credits projected in CY 2026</a:t>
          </a:r>
        </a:p>
      </dsp:txBody>
      <dsp:txXfrm rot="-5400000">
        <a:off x="3026566" y="171031"/>
        <a:ext cx="5333047" cy="878333"/>
      </dsp:txXfrm>
    </dsp:sp>
    <dsp:sp modelId="{24446D8A-8169-4FA6-9655-BC9687F03081}">
      <dsp:nvSpPr>
        <dsp:cNvPr id="0" name=""/>
        <dsp:cNvSpPr/>
      </dsp:nvSpPr>
      <dsp:spPr>
        <a:xfrm>
          <a:off x="0" y="1843"/>
          <a:ext cx="3026566" cy="1216707"/>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Transportation Capital</a:t>
          </a:r>
        </a:p>
      </dsp:txBody>
      <dsp:txXfrm>
        <a:off x="59395" y="61238"/>
        <a:ext cx="2907776" cy="1097917"/>
      </dsp:txXfrm>
    </dsp:sp>
    <dsp:sp modelId="{DD6BD059-E3CA-4C78-8F9C-49345C75F168}">
      <dsp:nvSpPr>
        <dsp:cNvPr id="0" name=""/>
        <dsp:cNvSpPr/>
      </dsp:nvSpPr>
      <dsp:spPr>
        <a:xfrm rot="5400000">
          <a:off x="5230165" y="-802541"/>
          <a:ext cx="973365" cy="5380563"/>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Decrease of $1.4M over FY 2024/25 budget</a:t>
          </a:r>
        </a:p>
      </dsp:txBody>
      <dsp:txXfrm rot="-5400000">
        <a:off x="3026566" y="1448574"/>
        <a:ext cx="5333047" cy="878333"/>
      </dsp:txXfrm>
    </dsp:sp>
    <dsp:sp modelId="{60C6682D-1E6F-4DE2-ACF0-DF63E2D85734}">
      <dsp:nvSpPr>
        <dsp:cNvPr id="0" name=""/>
        <dsp:cNvSpPr/>
      </dsp:nvSpPr>
      <dsp:spPr>
        <a:xfrm>
          <a:off x="0" y="1279386"/>
          <a:ext cx="3026566" cy="1216707"/>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Transportation Minimum</a:t>
          </a:r>
        </a:p>
      </dsp:txBody>
      <dsp:txXfrm>
        <a:off x="59395" y="1338781"/>
        <a:ext cx="2907776" cy="1097917"/>
      </dsp:txXfrm>
    </dsp:sp>
    <dsp:sp modelId="{06DC4F09-A102-4C5A-8200-0269E0E98EB5}">
      <dsp:nvSpPr>
        <dsp:cNvPr id="0" name=""/>
        <dsp:cNvSpPr/>
      </dsp:nvSpPr>
      <dsp:spPr>
        <a:xfrm rot="5400000">
          <a:off x="5230165" y="500639"/>
          <a:ext cx="973365" cy="5380563"/>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Increase of $0.1M</a:t>
          </a:r>
        </a:p>
        <a:p>
          <a:pPr marL="171450" lvl="1" indent="-171450" algn="l" defTabSz="800100">
            <a:lnSpc>
              <a:spcPct val="90000"/>
            </a:lnSpc>
            <a:spcBef>
              <a:spcPct val="0"/>
            </a:spcBef>
            <a:spcAft>
              <a:spcPct val="15000"/>
            </a:spcAft>
            <a:buChar char="•"/>
          </a:pPr>
          <a:r>
            <a:rPr lang="en-US" sz="1800" kern="1200" dirty="0"/>
            <a:t>Change in Principal and Interest(direct debt reach 37&amp;38)</a:t>
          </a:r>
        </a:p>
      </dsp:txBody>
      <dsp:txXfrm rot="-5400000">
        <a:off x="3026566" y="2751754"/>
        <a:ext cx="5333047" cy="878333"/>
      </dsp:txXfrm>
    </dsp:sp>
    <dsp:sp modelId="{44798FD0-1CB1-401A-8034-7F0D6792FE34}">
      <dsp:nvSpPr>
        <dsp:cNvPr id="0" name=""/>
        <dsp:cNvSpPr/>
      </dsp:nvSpPr>
      <dsp:spPr>
        <a:xfrm>
          <a:off x="0" y="2556929"/>
          <a:ext cx="3026566" cy="1216707"/>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Coastal Branch Extension</a:t>
          </a:r>
        </a:p>
      </dsp:txBody>
      <dsp:txXfrm>
        <a:off x="59395" y="2616324"/>
        <a:ext cx="2907776" cy="10979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F9921-FA8E-443C-A5EA-EA538059A555}">
      <dsp:nvSpPr>
        <dsp:cNvPr id="0" name=""/>
        <dsp:cNvSpPr/>
      </dsp:nvSpPr>
      <dsp:spPr>
        <a:xfrm rot="5400000">
          <a:off x="5230165" y="-2080084"/>
          <a:ext cx="973365" cy="5380563"/>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Increase of $0.1M in charges</a:t>
          </a:r>
        </a:p>
        <a:p>
          <a:pPr marL="171450" lvl="1" indent="-171450" algn="l" defTabSz="844550">
            <a:lnSpc>
              <a:spcPct val="90000"/>
            </a:lnSpc>
            <a:spcBef>
              <a:spcPct val="0"/>
            </a:spcBef>
            <a:spcAft>
              <a:spcPct val="15000"/>
            </a:spcAft>
            <a:buChar char="•"/>
          </a:pPr>
          <a:r>
            <a:rPr lang="en-US" sz="1900" kern="1200" dirty="0"/>
            <a:t>No Rate Management Credits in CY 2026</a:t>
          </a:r>
        </a:p>
      </dsp:txBody>
      <dsp:txXfrm rot="-5400000">
        <a:off x="3026566" y="171031"/>
        <a:ext cx="5333047" cy="878333"/>
      </dsp:txXfrm>
    </dsp:sp>
    <dsp:sp modelId="{24446D8A-8169-4FA6-9655-BC9687F03081}">
      <dsp:nvSpPr>
        <dsp:cNvPr id="0" name=""/>
        <dsp:cNvSpPr/>
      </dsp:nvSpPr>
      <dsp:spPr>
        <a:xfrm>
          <a:off x="0" y="1843"/>
          <a:ext cx="3026566" cy="1216707"/>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Delta Water  Charge</a:t>
          </a:r>
        </a:p>
      </dsp:txBody>
      <dsp:txXfrm>
        <a:off x="59395" y="61238"/>
        <a:ext cx="2907776" cy="1097917"/>
      </dsp:txXfrm>
    </dsp:sp>
    <dsp:sp modelId="{DD6BD059-E3CA-4C78-8F9C-49345C75F168}">
      <dsp:nvSpPr>
        <dsp:cNvPr id="0" name=""/>
        <dsp:cNvSpPr/>
      </dsp:nvSpPr>
      <dsp:spPr>
        <a:xfrm rot="5400000">
          <a:off x="5230165" y="-802541"/>
          <a:ext cx="973365" cy="5380563"/>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Reduction of $0.5M</a:t>
          </a:r>
        </a:p>
        <a:p>
          <a:pPr marL="171450" lvl="1" indent="-171450" algn="l" defTabSz="844550">
            <a:lnSpc>
              <a:spcPct val="90000"/>
            </a:lnSpc>
            <a:spcBef>
              <a:spcPct val="0"/>
            </a:spcBef>
            <a:spcAft>
              <a:spcPct val="15000"/>
            </a:spcAft>
            <a:buChar char="•"/>
          </a:pPr>
          <a:r>
            <a:rPr lang="en-US" sz="1900" kern="1200" dirty="0"/>
            <a:t>DWR bond resolution compliance</a:t>
          </a:r>
        </a:p>
      </dsp:txBody>
      <dsp:txXfrm rot="-5400000">
        <a:off x="3026566" y="1448574"/>
        <a:ext cx="5333047" cy="878333"/>
      </dsp:txXfrm>
    </dsp:sp>
    <dsp:sp modelId="{60C6682D-1E6F-4DE2-ACF0-DF63E2D85734}">
      <dsp:nvSpPr>
        <dsp:cNvPr id="0" name=""/>
        <dsp:cNvSpPr/>
      </dsp:nvSpPr>
      <dsp:spPr>
        <a:xfrm>
          <a:off x="0" y="1262607"/>
          <a:ext cx="3026566" cy="1216707"/>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Water System Revenue Bond</a:t>
          </a:r>
        </a:p>
      </dsp:txBody>
      <dsp:txXfrm>
        <a:off x="59395" y="1322002"/>
        <a:ext cx="2907776" cy="1097917"/>
      </dsp:txXfrm>
    </dsp:sp>
    <dsp:sp modelId="{06DC4F09-A102-4C5A-8200-0269E0E98EB5}">
      <dsp:nvSpPr>
        <dsp:cNvPr id="0" name=""/>
        <dsp:cNvSpPr/>
      </dsp:nvSpPr>
      <dsp:spPr>
        <a:xfrm rot="5400000">
          <a:off x="5230165" y="475001"/>
          <a:ext cx="973365" cy="5380563"/>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No RMC anticipated in CY 2026 </a:t>
          </a:r>
        </a:p>
      </dsp:txBody>
      <dsp:txXfrm rot="-5400000">
        <a:off x="3026566" y="2726116"/>
        <a:ext cx="5333047" cy="878333"/>
      </dsp:txXfrm>
    </dsp:sp>
    <dsp:sp modelId="{44798FD0-1CB1-401A-8034-7F0D6792FE34}">
      <dsp:nvSpPr>
        <dsp:cNvPr id="0" name=""/>
        <dsp:cNvSpPr/>
      </dsp:nvSpPr>
      <dsp:spPr>
        <a:xfrm>
          <a:off x="0" y="2556929"/>
          <a:ext cx="3026566" cy="1216707"/>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Rate Management Credit</a:t>
          </a:r>
        </a:p>
      </dsp:txBody>
      <dsp:txXfrm>
        <a:off x="59395" y="2616324"/>
        <a:ext cx="2907776" cy="109791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image" Target="../media/image11.png"/></Relationships>
</file>

<file path=ppt/drawings/_rels/drawing2.xml.rels><?xml version="1.0" encoding="UTF-8" standalone="yes"?>
<Relationships xmlns="http://schemas.openxmlformats.org/package/2006/relationships"><Relationship Id="rId1" Type="http://schemas.openxmlformats.org/officeDocument/2006/relationships/image" Target="../media/image13.png"/></Relationships>
</file>

<file path=ppt/drawings/_rels/drawing3.xml.rels><?xml version="1.0" encoding="UTF-8" standalone="yes"?>
<Relationships xmlns="http://schemas.openxmlformats.org/package/2006/relationships"><Relationship Id="rId1" Type="http://schemas.openxmlformats.org/officeDocument/2006/relationships/image" Target="../media/image17.png"/></Relationships>
</file>

<file path=ppt/drawings/drawing1.xml><?xml version="1.0" encoding="utf-8"?>
<c:userShapes xmlns:c="http://schemas.openxmlformats.org/drawingml/2006/chart">
  <cdr:relSizeAnchor xmlns:cdr="http://schemas.openxmlformats.org/drawingml/2006/chartDrawing">
    <cdr:from>
      <cdr:x>1.09361E-7</cdr:x>
      <cdr:y>1.74002E-7</cdr:y>
    </cdr:from>
    <cdr:to>
      <cdr:x>0.27383</cdr:x>
      <cdr:y>0.36104</cdr:y>
    </cdr:to>
    <cdr:pic>
      <cdr:nvPicPr>
        <cdr:cNvPr id="2" name="chart">
          <a:extLst xmlns:a="http://schemas.openxmlformats.org/drawingml/2006/main">
            <a:ext uri="{FF2B5EF4-FFF2-40B4-BE49-F238E27FC236}">
              <a16:creationId xmlns:a16="http://schemas.microsoft.com/office/drawing/2014/main" id="{DD67C15B-5A4D-9922-246D-D61A56A83DE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 y="1"/>
          <a:ext cx="2503918" cy="2074926"/>
        </a:xfrm>
        <a:prstGeom xmlns:a="http://schemas.openxmlformats.org/drawingml/2006/main" prst="rect">
          <a:avLst/>
        </a:prstGeom>
      </cdr:spPr>
    </cdr:pic>
  </cdr:relSizeAnchor>
  <cdr:relSizeAnchor xmlns:cdr="http://schemas.openxmlformats.org/drawingml/2006/chartDrawing">
    <cdr:from>
      <cdr:x>0.75037</cdr:x>
      <cdr:y>0.01207</cdr:y>
    </cdr:from>
    <cdr:to>
      <cdr:x>0.99024</cdr:x>
      <cdr:y>0.30698</cdr:y>
    </cdr:to>
    <cdr:pic>
      <cdr:nvPicPr>
        <cdr:cNvPr id="3" name="Picture 2">
          <a:extLst xmlns:a="http://schemas.openxmlformats.org/drawingml/2006/main">
            <a:ext uri="{FF2B5EF4-FFF2-40B4-BE49-F238E27FC236}">
              <a16:creationId xmlns:a16="http://schemas.microsoft.com/office/drawing/2014/main" id="{924813D2-144D-A5C4-0B41-17B1DDD946A0}"/>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6861385" y="69344"/>
          <a:ext cx="2193372" cy="1694878"/>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0.04845</cdr:x>
      <cdr:y>0.10614</cdr:y>
    </cdr:from>
    <cdr:to>
      <cdr:x>0.95155</cdr:x>
      <cdr:y>0.83813</cdr:y>
    </cdr:to>
    <cdr:pic>
      <cdr:nvPicPr>
        <cdr:cNvPr id="2" name="chart">
          <a:extLst xmlns:a="http://schemas.openxmlformats.org/drawingml/2006/main">
            <a:ext uri="{FF2B5EF4-FFF2-40B4-BE49-F238E27FC236}">
              <a16:creationId xmlns:a16="http://schemas.microsoft.com/office/drawing/2014/main" id="{50659FC4-A214-3396-9764-0B9D3FB07020}"/>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64844" y="570368"/>
          <a:ext cx="6800000" cy="3933333"/>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1</cdr:x>
      <cdr:y>0.85293</cdr:y>
    </cdr:to>
    <cdr:pic>
      <cdr:nvPicPr>
        <cdr:cNvPr id="3" name="chart">
          <a:extLst xmlns:a="http://schemas.openxmlformats.org/drawingml/2006/main">
            <a:ext uri="{FF2B5EF4-FFF2-40B4-BE49-F238E27FC236}">
              <a16:creationId xmlns:a16="http://schemas.microsoft.com/office/drawing/2014/main" id="{252BA56F-6052-2D10-0874-1E1EDD2332CD}"/>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1614487"/>
          <a:ext cx="7690781" cy="4190476"/>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80D757-11C2-4146-82B7-C7DC17B23B0A}" type="datetimeFigureOut">
              <a:rPr lang="en-US" smtClean="0"/>
              <a:t>3/12/2025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9BE142-ED3E-47C3-8517-81D211C0D6BB}" type="slidenum">
              <a:rPr lang="en-US" smtClean="0"/>
              <a:t>‹#›</a:t>
            </a:fld>
            <a:endParaRPr lang="en-US" dirty="0"/>
          </a:p>
        </p:txBody>
      </p:sp>
    </p:spTree>
    <p:extLst>
      <p:ext uri="{BB962C8B-B14F-4D97-AF65-F5344CB8AC3E}">
        <p14:creationId xmlns:p14="http://schemas.microsoft.com/office/powerpoint/2010/main" val="1590107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D166FF-BAD0-41F3-9DE2-D2DBAD7B9DA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7818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9446D-9F16-9F2E-95FE-B004FFF3DA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E9AC10-18E4-A2C6-6693-4485C4E202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519BAA-3E20-1F73-3990-EE7BE471AC81}"/>
              </a:ext>
            </a:extLst>
          </p:cNvPr>
          <p:cNvSpPr>
            <a:spLocks noGrp="1"/>
          </p:cNvSpPr>
          <p:nvPr>
            <p:ph type="body" idx="1"/>
          </p:nvPr>
        </p:nvSpPr>
        <p:spPr/>
        <p:txBody>
          <a:bodyPr/>
          <a:lstStyle/>
          <a:p>
            <a:r>
              <a:rPr lang="en-US" dirty="0"/>
              <a:t> All CCWA cash and investments paid by the project participants are invested in accordance with the Authority’s investment policy.</a:t>
            </a:r>
          </a:p>
        </p:txBody>
      </p:sp>
      <p:sp>
        <p:nvSpPr>
          <p:cNvPr id="4" name="Slide Number Placeholder 3">
            <a:extLst>
              <a:ext uri="{FF2B5EF4-FFF2-40B4-BE49-F238E27FC236}">
                <a16:creationId xmlns:a16="http://schemas.microsoft.com/office/drawing/2014/main" id="{C7957FD7-1DB5-8C9A-5839-2011304816F7}"/>
              </a:ext>
            </a:extLst>
          </p:cNvPr>
          <p:cNvSpPr>
            <a:spLocks noGrp="1"/>
          </p:cNvSpPr>
          <p:nvPr>
            <p:ph type="sldNum" sz="quarter" idx="5"/>
          </p:nvPr>
        </p:nvSpPr>
        <p:spPr/>
        <p:txBody>
          <a:bodyPr/>
          <a:lstStyle/>
          <a:p>
            <a:fld id="{539BE142-ED3E-47C3-8517-81D211C0D6BB}" type="slidenum">
              <a:rPr lang="en-US" smtClean="0"/>
              <a:t>10</a:t>
            </a:fld>
            <a:endParaRPr lang="en-US" dirty="0"/>
          </a:p>
        </p:txBody>
      </p:sp>
    </p:spTree>
    <p:extLst>
      <p:ext uri="{BB962C8B-B14F-4D97-AF65-F5344CB8AC3E}">
        <p14:creationId xmlns:p14="http://schemas.microsoft.com/office/powerpoint/2010/main" val="2689167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B6218-D09A-C42D-A000-B7DE3D3F2C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9D2C68-8B97-EA9F-F9F3-DB8091A19A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F10121-10E6-F6EE-7583-03357F25A11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C77C740-59FB-CCD8-8E5F-E4531BF53643}"/>
              </a:ext>
            </a:extLst>
          </p:cNvPr>
          <p:cNvSpPr>
            <a:spLocks noGrp="1"/>
          </p:cNvSpPr>
          <p:nvPr>
            <p:ph type="sldNum" sz="quarter" idx="5"/>
          </p:nvPr>
        </p:nvSpPr>
        <p:spPr/>
        <p:txBody>
          <a:bodyPr/>
          <a:lstStyle/>
          <a:p>
            <a:fld id="{539BE142-ED3E-47C3-8517-81D211C0D6BB}" type="slidenum">
              <a:rPr lang="en-US" smtClean="0"/>
              <a:t>11</a:t>
            </a:fld>
            <a:endParaRPr lang="en-US" dirty="0"/>
          </a:p>
        </p:txBody>
      </p:sp>
    </p:spTree>
    <p:extLst>
      <p:ext uri="{BB962C8B-B14F-4D97-AF65-F5344CB8AC3E}">
        <p14:creationId xmlns:p14="http://schemas.microsoft.com/office/powerpoint/2010/main" val="2531534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Distribution cost center: SLO county has cost allocated based on capacity( reach 33 B, reach 34)</a:t>
            </a:r>
          </a:p>
        </p:txBody>
      </p:sp>
      <p:sp>
        <p:nvSpPr>
          <p:cNvPr id="4" name="Slide Number Placeholder 3"/>
          <p:cNvSpPr>
            <a:spLocks noGrp="1"/>
          </p:cNvSpPr>
          <p:nvPr>
            <p:ph type="sldNum" sz="quarter" idx="5"/>
          </p:nvPr>
        </p:nvSpPr>
        <p:spPr/>
        <p:txBody>
          <a:bodyPr/>
          <a:lstStyle/>
          <a:p>
            <a:fld id="{539BE142-ED3E-47C3-8517-81D211C0D6BB}" type="slidenum">
              <a:rPr lang="en-US" smtClean="0"/>
              <a:t>12</a:t>
            </a:fld>
            <a:endParaRPr lang="en-US" dirty="0"/>
          </a:p>
        </p:txBody>
      </p:sp>
    </p:spTree>
    <p:extLst>
      <p:ext uri="{BB962C8B-B14F-4D97-AF65-F5344CB8AC3E}">
        <p14:creationId xmlns:p14="http://schemas.microsoft.com/office/powerpoint/2010/main" val="3688897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3CFEA-021C-2CAD-0963-13213AC7FC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CE0AD4-EB4C-EB0E-FAFC-B36CDD6C2C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4BA980-83D2-305D-3092-B2C9B68BBF73}"/>
              </a:ext>
            </a:extLst>
          </p:cNvPr>
          <p:cNvSpPr>
            <a:spLocks noGrp="1"/>
          </p:cNvSpPr>
          <p:nvPr>
            <p:ph type="body" idx="1"/>
          </p:nvPr>
        </p:nvSpPr>
        <p:spPr/>
        <p:txBody>
          <a:bodyPr/>
          <a:lstStyle/>
          <a:p>
            <a:r>
              <a:rPr lang="en-US" dirty="0"/>
              <a:t>Distribution cost center: SLO county has cost allocated based on capacity( reach 33 B, reach 34)</a:t>
            </a:r>
          </a:p>
        </p:txBody>
      </p:sp>
      <p:sp>
        <p:nvSpPr>
          <p:cNvPr id="4" name="Slide Number Placeholder 3">
            <a:extLst>
              <a:ext uri="{FF2B5EF4-FFF2-40B4-BE49-F238E27FC236}">
                <a16:creationId xmlns:a16="http://schemas.microsoft.com/office/drawing/2014/main" id="{E8BE3545-E456-B342-9E67-A59377FF01A8}"/>
              </a:ext>
            </a:extLst>
          </p:cNvPr>
          <p:cNvSpPr>
            <a:spLocks noGrp="1"/>
          </p:cNvSpPr>
          <p:nvPr>
            <p:ph type="sldNum" sz="quarter" idx="5"/>
          </p:nvPr>
        </p:nvSpPr>
        <p:spPr/>
        <p:txBody>
          <a:bodyPr/>
          <a:lstStyle/>
          <a:p>
            <a:fld id="{539BE142-ED3E-47C3-8517-81D211C0D6BB}" type="slidenum">
              <a:rPr lang="en-US" smtClean="0"/>
              <a:t>16</a:t>
            </a:fld>
            <a:endParaRPr lang="en-US" dirty="0"/>
          </a:p>
        </p:txBody>
      </p:sp>
    </p:spTree>
    <p:extLst>
      <p:ext uri="{BB962C8B-B14F-4D97-AF65-F5344CB8AC3E}">
        <p14:creationId xmlns:p14="http://schemas.microsoft.com/office/powerpoint/2010/main" val="2059473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Reach 33 A- CCWA pays 90% of costs and SLOC pays 10%. Reach 33 A- Bluestone PP, Polonio Pass and Devil’s Den PP)</a:t>
            </a:r>
          </a:p>
          <a:p>
            <a:r>
              <a:rPr lang="en-US" dirty="0"/>
              <a:t>Reach 34- SLO county has  a share based on capacity/proportionate use</a:t>
            </a:r>
          </a:p>
        </p:txBody>
      </p:sp>
      <p:sp>
        <p:nvSpPr>
          <p:cNvPr id="4" name="Slide Number Placeholder 3"/>
          <p:cNvSpPr>
            <a:spLocks noGrp="1"/>
          </p:cNvSpPr>
          <p:nvPr>
            <p:ph type="sldNum" sz="quarter" idx="5"/>
          </p:nvPr>
        </p:nvSpPr>
        <p:spPr/>
        <p:txBody>
          <a:bodyPr/>
          <a:lstStyle/>
          <a:p>
            <a:fld id="{539BE142-ED3E-47C3-8517-81D211C0D6BB}" type="slidenum">
              <a:rPr lang="en-US" smtClean="0"/>
              <a:t>17</a:t>
            </a:fld>
            <a:endParaRPr lang="en-US" dirty="0"/>
          </a:p>
        </p:txBody>
      </p:sp>
    </p:spTree>
    <p:extLst>
      <p:ext uri="{BB962C8B-B14F-4D97-AF65-F5344CB8AC3E}">
        <p14:creationId xmlns:p14="http://schemas.microsoft.com/office/powerpoint/2010/main" val="2777328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consolidated department ANTICIPATED operating expenses.</a:t>
            </a:r>
          </a:p>
        </p:txBody>
      </p:sp>
      <p:sp>
        <p:nvSpPr>
          <p:cNvPr id="4" name="Slide Number Placeholder 3"/>
          <p:cNvSpPr>
            <a:spLocks noGrp="1"/>
          </p:cNvSpPr>
          <p:nvPr>
            <p:ph type="sldNum" sz="quarter" idx="5"/>
          </p:nvPr>
        </p:nvSpPr>
        <p:spPr/>
        <p:txBody>
          <a:bodyPr/>
          <a:lstStyle/>
          <a:p>
            <a:fld id="{539BE142-ED3E-47C3-8517-81D211C0D6BB}" type="slidenum">
              <a:rPr lang="en-US" smtClean="0"/>
              <a:t>18</a:t>
            </a:fld>
            <a:endParaRPr lang="en-US" dirty="0"/>
          </a:p>
        </p:txBody>
      </p:sp>
    </p:spTree>
    <p:extLst>
      <p:ext uri="{BB962C8B-B14F-4D97-AF65-F5344CB8AC3E}">
        <p14:creationId xmlns:p14="http://schemas.microsoft.com/office/powerpoint/2010/main" val="423156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9BE142-ED3E-47C3-8517-81D211C0D6BB}" type="slidenum">
              <a:rPr lang="en-US" smtClean="0"/>
              <a:t>19</a:t>
            </a:fld>
            <a:endParaRPr lang="en-US" dirty="0"/>
          </a:p>
        </p:txBody>
      </p:sp>
    </p:spTree>
    <p:extLst>
      <p:ext uri="{BB962C8B-B14F-4D97-AF65-F5344CB8AC3E}">
        <p14:creationId xmlns:p14="http://schemas.microsoft.com/office/powerpoint/2010/main" val="2153753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new budgeted CIP: 22; NCIP-9 PLUS prior year carryover projects. Capitalization criteria: &gt; $10,000 in cost; . 5 years estimated useful life; additions, expansion to capacity; increase in productivity, capacity, efficiency; replacement of major components</a:t>
            </a:r>
          </a:p>
        </p:txBody>
      </p:sp>
      <p:sp>
        <p:nvSpPr>
          <p:cNvPr id="4" name="Slide Number Placeholder 3"/>
          <p:cNvSpPr>
            <a:spLocks noGrp="1"/>
          </p:cNvSpPr>
          <p:nvPr>
            <p:ph type="sldNum" sz="quarter" idx="5"/>
          </p:nvPr>
        </p:nvSpPr>
        <p:spPr/>
        <p:txBody>
          <a:bodyPr/>
          <a:lstStyle/>
          <a:p>
            <a:fld id="{539BE142-ED3E-47C3-8517-81D211C0D6BB}" type="slidenum">
              <a:rPr lang="en-US" smtClean="0"/>
              <a:t>20</a:t>
            </a:fld>
            <a:endParaRPr lang="en-US" dirty="0"/>
          </a:p>
        </p:txBody>
      </p:sp>
    </p:spTree>
    <p:extLst>
      <p:ext uri="{BB962C8B-B14F-4D97-AF65-F5344CB8AC3E}">
        <p14:creationId xmlns:p14="http://schemas.microsoft.com/office/powerpoint/2010/main" val="3728839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9BE142-ED3E-47C3-8517-81D211C0D6BB}" type="slidenum">
              <a:rPr lang="en-US" smtClean="0"/>
              <a:t>21</a:t>
            </a:fld>
            <a:endParaRPr lang="en-US" dirty="0"/>
          </a:p>
        </p:txBody>
      </p:sp>
    </p:spTree>
    <p:extLst>
      <p:ext uri="{BB962C8B-B14F-4D97-AF65-F5344CB8AC3E}">
        <p14:creationId xmlns:p14="http://schemas.microsoft.com/office/powerpoint/2010/main" val="1605511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DWR budget is based on a CALENDAR YEAR( JAN-DEC). CCWA budget is based on a FISCAL YEAR ( JULY-JUNE). DWR is currently working on the SOC for CY 2026 which is based on their adopted budget for CY 2026.</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51EBD5-9CDF-4799-B112-5EE540E303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3292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9BE142-ED3E-47C3-8517-81D211C0D6BB}" type="slidenum">
              <a:rPr lang="en-US" smtClean="0"/>
              <a:t>2</a:t>
            </a:fld>
            <a:endParaRPr lang="en-US" dirty="0"/>
          </a:p>
        </p:txBody>
      </p:sp>
    </p:spTree>
    <p:extLst>
      <p:ext uri="{BB962C8B-B14F-4D97-AF65-F5344CB8AC3E}">
        <p14:creationId xmlns:p14="http://schemas.microsoft.com/office/powerpoint/2010/main" val="1205462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the WSA( take or pay contracts), the water purveyors must pay certain fixed costs each year irrespective of how much water the State can deliver or how much water the purveyor needs. By 1963 most of the SWP water conservation and delivery systems and facilities were constructed. These fixed cost are the largest part of the delivery system representing the costs to finance, build and operate the dams, reservoirs, aqueducts and pipeline to conserve and transport the water.</a:t>
            </a:r>
          </a:p>
        </p:txBody>
      </p:sp>
      <p:sp>
        <p:nvSpPr>
          <p:cNvPr id="4" name="Slide Number Placeholder 3"/>
          <p:cNvSpPr>
            <a:spLocks noGrp="1"/>
          </p:cNvSpPr>
          <p:nvPr>
            <p:ph type="sldNum" sz="quarter" idx="5"/>
          </p:nvPr>
        </p:nvSpPr>
        <p:spPr/>
        <p:txBody>
          <a:bodyPr/>
          <a:lstStyle/>
          <a:p>
            <a:fld id="{539BE142-ED3E-47C3-8517-81D211C0D6BB}" type="slidenum">
              <a:rPr lang="en-US" smtClean="0"/>
              <a:t>23</a:t>
            </a:fld>
            <a:endParaRPr lang="en-US" dirty="0"/>
          </a:p>
        </p:txBody>
      </p:sp>
    </p:spTree>
    <p:extLst>
      <p:ext uri="{BB962C8B-B14F-4D97-AF65-F5344CB8AC3E}">
        <p14:creationId xmlns:p14="http://schemas.microsoft.com/office/powerpoint/2010/main" val="2093902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CCWA is the 3</a:t>
            </a:r>
            <a:r>
              <a:rPr lang="en-US" baseline="30000" dirty="0"/>
              <a:t>rd</a:t>
            </a:r>
            <a:r>
              <a:rPr lang="en-US" dirty="0"/>
              <a:t> largest payer of SWP capital costs behind Metropolitan and Kern due to the fact that CCWA facilities were constructed much later in 1996. DWR has a cost reimbursement contract with the 29 SWC. Conservation and Transportation capital cost components will return to DWR all reimbursable capital costs. Conservation and Transportation minimum ( OMPR) will return to DWR all reimbursable operating cost that do not depend on or vary with the quantities of water delivered.</a:t>
            </a:r>
          </a:p>
        </p:txBody>
      </p:sp>
      <p:sp>
        <p:nvSpPr>
          <p:cNvPr id="4" name="Slide Number Placeholder 3"/>
          <p:cNvSpPr>
            <a:spLocks noGrp="1"/>
          </p:cNvSpPr>
          <p:nvPr>
            <p:ph type="sldNum" sz="quarter" idx="5"/>
          </p:nvPr>
        </p:nvSpPr>
        <p:spPr/>
        <p:txBody>
          <a:bodyPr/>
          <a:lstStyle/>
          <a:p>
            <a:fld id="{539BE142-ED3E-47C3-8517-81D211C0D6BB}" type="slidenum">
              <a:rPr lang="en-US" smtClean="0"/>
              <a:t>24</a:t>
            </a:fld>
            <a:endParaRPr lang="en-US" dirty="0"/>
          </a:p>
        </p:txBody>
      </p:sp>
    </p:spTree>
    <p:extLst>
      <p:ext uri="{BB962C8B-B14F-4D97-AF65-F5344CB8AC3E}">
        <p14:creationId xmlns:p14="http://schemas.microsoft.com/office/powerpoint/2010/main" val="786537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Transportation Capital: SWP Coastal Branch facilities were completed in 1998  for $ 595Million. $481 Million is the DWR project cost which will be fully repaid in 2035. WTP construction cost of $43 Million and $71Million cost for the CCWA pipeline  were repaid in Oct 2023( they were financed by revenue bonds). Coastal Branch Extension ( reach 37 and 38) –this is direct debt service on bonds issued by DWR to finance the construction of pipeline in those reaches.</a:t>
            </a:r>
          </a:p>
        </p:txBody>
      </p:sp>
      <p:sp>
        <p:nvSpPr>
          <p:cNvPr id="4" name="Slide Number Placeholder 3"/>
          <p:cNvSpPr>
            <a:spLocks noGrp="1"/>
          </p:cNvSpPr>
          <p:nvPr>
            <p:ph type="sldNum" sz="quarter" idx="5"/>
          </p:nvPr>
        </p:nvSpPr>
        <p:spPr/>
        <p:txBody>
          <a:bodyPr/>
          <a:lstStyle/>
          <a:p>
            <a:fld id="{539BE142-ED3E-47C3-8517-81D211C0D6BB}" type="slidenum">
              <a:rPr lang="en-US" smtClean="0"/>
              <a:t>25</a:t>
            </a:fld>
            <a:endParaRPr lang="en-US" dirty="0"/>
          </a:p>
        </p:txBody>
      </p:sp>
    </p:spTree>
    <p:extLst>
      <p:ext uri="{BB962C8B-B14F-4D97-AF65-F5344CB8AC3E}">
        <p14:creationId xmlns:p14="http://schemas.microsoft.com/office/powerpoint/2010/main" val="6355681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DWC: Unit charge/ cost per AF as  repayment of all outstanding reimbursable costs of the DWR project conservation facilities( dams, reservoirs, power facilities) San Luis Reservoir; including environmental cost</a:t>
            </a:r>
          </a:p>
          <a:p>
            <a:r>
              <a:rPr lang="en-US" dirty="0"/>
              <a:t>WSRB- decrease due to prior year overallocation</a:t>
            </a:r>
          </a:p>
        </p:txBody>
      </p:sp>
      <p:sp>
        <p:nvSpPr>
          <p:cNvPr id="4" name="Slide Number Placeholder 3"/>
          <p:cNvSpPr>
            <a:spLocks noGrp="1"/>
          </p:cNvSpPr>
          <p:nvPr>
            <p:ph type="sldNum" sz="quarter" idx="5"/>
          </p:nvPr>
        </p:nvSpPr>
        <p:spPr/>
        <p:txBody>
          <a:bodyPr/>
          <a:lstStyle/>
          <a:p>
            <a:fld id="{539BE142-ED3E-47C3-8517-81D211C0D6BB}" type="slidenum">
              <a:rPr lang="en-US" smtClean="0"/>
              <a:t>26</a:t>
            </a:fld>
            <a:endParaRPr lang="en-US" dirty="0"/>
          </a:p>
        </p:txBody>
      </p:sp>
    </p:spTree>
    <p:extLst>
      <p:ext uri="{BB962C8B-B14F-4D97-AF65-F5344CB8AC3E}">
        <p14:creationId xmlns:p14="http://schemas.microsoft.com/office/powerpoint/2010/main" val="3639879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composition of DWR costs.7% var and 93% fixed. Variable cost will increase with deliveries and power/energy costs. The transportation variable OMP&amp;R component will return to DWR all reimbursable operating expenses that depend on and vary with quantities of water delivered to the SWP water contractors.</a:t>
            </a:r>
          </a:p>
        </p:txBody>
      </p:sp>
      <p:sp>
        <p:nvSpPr>
          <p:cNvPr id="4" name="Slide Number Placeholder 3"/>
          <p:cNvSpPr>
            <a:spLocks noGrp="1"/>
          </p:cNvSpPr>
          <p:nvPr>
            <p:ph type="sldNum" sz="quarter" idx="5"/>
          </p:nvPr>
        </p:nvSpPr>
        <p:spPr/>
        <p:txBody>
          <a:bodyPr/>
          <a:lstStyle/>
          <a:p>
            <a:fld id="{539BE142-ED3E-47C3-8517-81D211C0D6BB}" type="slidenum">
              <a:rPr lang="en-US" smtClean="0"/>
              <a:t>27</a:t>
            </a:fld>
            <a:endParaRPr lang="en-US" dirty="0"/>
          </a:p>
        </p:txBody>
      </p:sp>
    </p:spTree>
    <p:extLst>
      <p:ext uri="{BB962C8B-B14F-4D97-AF65-F5344CB8AC3E}">
        <p14:creationId xmlns:p14="http://schemas.microsoft.com/office/powerpoint/2010/main" val="35744276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84033-53C9-6EAF-B736-52F0CE959C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84CB1B-1B9D-F1F1-50EB-6C1E3E4729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0162C9-F53F-8C6A-AD8F-F604AFEA486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F2B5D98-135D-E8AA-5C02-AA599A458CEE}"/>
              </a:ext>
            </a:extLst>
          </p:cNvPr>
          <p:cNvSpPr>
            <a:spLocks noGrp="1"/>
          </p:cNvSpPr>
          <p:nvPr>
            <p:ph type="sldNum" sz="quarter" idx="5"/>
          </p:nvPr>
        </p:nvSpPr>
        <p:spPr/>
        <p:txBody>
          <a:bodyPr/>
          <a:lstStyle/>
          <a:p>
            <a:fld id="{539BE142-ED3E-47C3-8517-81D211C0D6BB}" type="slidenum">
              <a:rPr lang="en-US" smtClean="0"/>
              <a:t>28</a:t>
            </a:fld>
            <a:endParaRPr lang="en-US" dirty="0"/>
          </a:p>
        </p:txBody>
      </p:sp>
    </p:spTree>
    <p:extLst>
      <p:ext uri="{BB962C8B-B14F-4D97-AF65-F5344CB8AC3E}">
        <p14:creationId xmlns:p14="http://schemas.microsoft.com/office/powerpoint/2010/main" val="4156151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9BE142-ED3E-47C3-8517-81D211C0D6BB}" type="slidenum">
              <a:rPr lang="en-US" smtClean="0"/>
              <a:t>29</a:t>
            </a:fld>
            <a:endParaRPr lang="en-US" dirty="0"/>
          </a:p>
        </p:txBody>
      </p:sp>
    </p:spTree>
    <p:extLst>
      <p:ext uri="{BB962C8B-B14F-4D97-AF65-F5344CB8AC3E}">
        <p14:creationId xmlns:p14="http://schemas.microsoft.com/office/powerpoint/2010/main" val="5043181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762C9-7395-8664-CD7E-E85F1205D8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F5158E-BACE-4231-A40E-0DCED142A9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F84569-2486-6072-B22E-E7E108D11950}"/>
              </a:ext>
            </a:extLst>
          </p:cNvPr>
          <p:cNvSpPr>
            <a:spLocks noGrp="1"/>
          </p:cNvSpPr>
          <p:nvPr>
            <p:ph type="body" idx="1"/>
          </p:nvPr>
        </p:nvSpPr>
        <p:spPr/>
        <p:txBody>
          <a:bodyPr/>
          <a:lstStyle/>
          <a:p>
            <a:r>
              <a:rPr lang="en-US" dirty="0"/>
              <a:t>USBR: United States Bureau of Reclamation</a:t>
            </a:r>
          </a:p>
        </p:txBody>
      </p:sp>
      <p:sp>
        <p:nvSpPr>
          <p:cNvPr id="4" name="Slide Number Placeholder 3">
            <a:extLst>
              <a:ext uri="{FF2B5EF4-FFF2-40B4-BE49-F238E27FC236}">
                <a16:creationId xmlns:a16="http://schemas.microsoft.com/office/drawing/2014/main" id="{81DBAD2C-6591-7FB0-18A3-66F8E463381B}"/>
              </a:ext>
            </a:extLst>
          </p:cNvPr>
          <p:cNvSpPr>
            <a:spLocks noGrp="1"/>
          </p:cNvSpPr>
          <p:nvPr>
            <p:ph type="sldNum" sz="quarter" idx="5"/>
          </p:nvPr>
        </p:nvSpPr>
        <p:spPr/>
        <p:txBody>
          <a:bodyPr/>
          <a:lstStyle/>
          <a:p>
            <a:fld id="{539BE142-ED3E-47C3-8517-81D211C0D6BB}" type="slidenum">
              <a:rPr lang="en-US" smtClean="0"/>
              <a:t>30</a:t>
            </a:fld>
            <a:endParaRPr lang="en-US" dirty="0"/>
          </a:p>
        </p:txBody>
      </p:sp>
    </p:spTree>
    <p:extLst>
      <p:ext uri="{BB962C8B-B14F-4D97-AF65-F5344CB8AC3E}">
        <p14:creationId xmlns:p14="http://schemas.microsoft.com/office/powerpoint/2010/main" val="21803292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COMB-joint powers authority and public entity which operates and maintains Cachuma Project facilities pursuant to a transfer of operations and maintenance contract. CCWA pays $43/AF to COMB for each AF introduced into Cachuma lake under MOU, Article 3. payments are made quarterly  and are based on actual deliveries. These are variable charges.</a:t>
            </a:r>
          </a:p>
        </p:txBody>
      </p:sp>
      <p:sp>
        <p:nvSpPr>
          <p:cNvPr id="4" name="Slide Number Placeholder 3"/>
          <p:cNvSpPr>
            <a:spLocks noGrp="1"/>
          </p:cNvSpPr>
          <p:nvPr>
            <p:ph type="sldNum" sz="quarter" idx="5"/>
          </p:nvPr>
        </p:nvSpPr>
        <p:spPr/>
        <p:txBody>
          <a:bodyPr/>
          <a:lstStyle/>
          <a:p>
            <a:fld id="{539BE142-ED3E-47C3-8517-81D211C0D6BB}" type="slidenum">
              <a:rPr lang="en-US" smtClean="0"/>
              <a:t>31</a:t>
            </a:fld>
            <a:endParaRPr lang="en-US" dirty="0"/>
          </a:p>
        </p:txBody>
      </p:sp>
    </p:spTree>
    <p:extLst>
      <p:ext uri="{BB962C8B-B14F-4D97-AF65-F5344CB8AC3E}">
        <p14:creationId xmlns:p14="http://schemas.microsoft.com/office/powerpoint/2010/main" val="33364334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836B5-1216-BCC3-1861-4A45B16A93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59556E-DBE8-C630-8783-8E9682B39E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9177CD-613A-9EAD-5175-77A84138DA9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660B3BB-54D9-8198-8102-874B5C7198B5}"/>
              </a:ext>
            </a:extLst>
          </p:cNvPr>
          <p:cNvSpPr>
            <a:spLocks noGrp="1"/>
          </p:cNvSpPr>
          <p:nvPr>
            <p:ph type="sldNum" sz="quarter" idx="5"/>
          </p:nvPr>
        </p:nvSpPr>
        <p:spPr/>
        <p:txBody>
          <a:bodyPr/>
          <a:lstStyle/>
          <a:p>
            <a:fld id="{539BE142-ED3E-47C3-8517-81D211C0D6BB}" type="slidenum">
              <a:rPr lang="en-US" smtClean="0"/>
              <a:t>32</a:t>
            </a:fld>
            <a:endParaRPr lang="en-US" dirty="0"/>
          </a:p>
        </p:txBody>
      </p:sp>
    </p:spTree>
    <p:extLst>
      <p:ext uri="{BB962C8B-B14F-4D97-AF65-F5344CB8AC3E}">
        <p14:creationId xmlns:p14="http://schemas.microsoft.com/office/powerpoint/2010/main" val="2774970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9BE142-ED3E-47C3-8517-81D211C0D6BB}" type="slidenum">
              <a:rPr lang="en-US" smtClean="0"/>
              <a:t>3</a:t>
            </a:fld>
            <a:endParaRPr lang="en-US" dirty="0"/>
          </a:p>
        </p:txBody>
      </p:sp>
    </p:spTree>
    <p:extLst>
      <p:ext uri="{BB962C8B-B14F-4D97-AF65-F5344CB8AC3E}">
        <p14:creationId xmlns:p14="http://schemas.microsoft.com/office/powerpoint/2010/main" val="34302641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9BE142-ED3E-47C3-8517-81D211C0D6BB}" type="slidenum">
              <a:rPr lang="en-US" smtClean="0"/>
              <a:t>33</a:t>
            </a:fld>
            <a:endParaRPr lang="en-US" dirty="0"/>
          </a:p>
        </p:txBody>
      </p:sp>
    </p:spTree>
    <p:extLst>
      <p:ext uri="{BB962C8B-B14F-4D97-AF65-F5344CB8AC3E}">
        <p14:creationId xmlns:p14="http://schemas.microsoft.com/office/powerpoint/2010/main" val="42813697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9BE142-ED3E-47C3-8517-81D211C0D6BB}" type="slidenum">
              <a:rPr lang="en-US" smtClean="0"/>
              <a:t>34</a:t>
            </a:fld>
            <a:endParaRPr lang="en-US" dirty="0"/>
          </a:p>
        </p:txBody>
      </p:sp>
    </p:spTree>
    <p:extLst>
      <p:ext uri="{BB962C8B-B14F-4D97-AF65-F5344CB8AC3E}">
        <p14:creationId xmlns:p14="http://schemas.microsoft.com/office/powerpoint/2010/main" val="237494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9BE142-ED3E-47C3-8517-81D211C0D6BB}" type="slidenum">
              <a:rPr lang="en-US" smtClean="0"/>
              <a:t>4</a:t>
            </a:fld>
            <a:endParaRPr lang="en-US" dirty="0"/>
          </a:p>
        </p:txBody>
      </p:sp>
    </p:spTree>
    <p:extLst>
      <p:ext uri="{BB962C8B-B14F-4D97-AF65-F5344CB8AC3E}">
        <p14:creationId xmlns:p14="http://schemas.microsoft.com/office/powerpoint/2010/main" val="1965306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9BE142-ED3E-47C3-8517-81D211C0D6BB}" type="slidenum">
              <a:rPr lang="en-US" smtClean="0"/>
              <a:t>5</a:t>
            </a:fld>
            <a:endParaRPr lang="en-US" dirty="0"/>
          </a:p>
        </p:txBody>
      </p:sp>
    </p:spTree>
    <p:extLst>
      <p:ext uri="{BB962C8B-B14F-4D97-AF65-F5344CB8AC3E}">
        <p14:creationId xmlns:p14="http://schemas.microsoft.com/office/powerpoint/2010/main" val="1161364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CCWA policy is to refund unexpended operating assessments( O&amp;M and CIP) and investment income after the close of the Fiscal year. The reconciliation occurs in conjunction with the closeout of the FY and preparation of the annual financial statements. All excess revenues are returned to the project participants and deficits are collected. General fund balance equals CASH minus RESERVES= ZERO</a:t>
            </a:r>
          </a:p>
        </p:txBody>
      </p:sp>
      <p:sp>
        <p:nvSpPr>
          <p:cNvPr id="4" name="Slide Number Placeholder 3"/>
          <p:cNvSpPr>
            <a:spLocks noGrp="1"/>
          </p:cNvSpPr>
          <p:nvPr>
            <p:ph type="sldNum" sz="quarter" idx="5"/>
          </p:nvPr>
        </p:nvSpPr>
        <p:spPr/>
        <p:txBody>
          <a:bodyPr/>
          <a:lstStyle/>
          <a:p>
            <a:fld id="{539BE142-ED3E-47C3-8517-81D211C0D6BB}" type="slidenum">
              <a:rPr lang="en-US" smtClean="0"/>
              <a:t>6</a:t>
            </a:fld>
            <a:endParaRPr lang="en-US" dirty="0"/>
          </a:p>
        </p:txBody>
      </p:sp>
    </p:spTree>
    <p:extLst>
      <p:ext uri="{BB962C8B-B14F-4D97-AF65-F5344CB8AC3E}">
        <p14:creationId xmlns:p14="http://schemas.microsoft.com/office/powerpoint/2010/main" val="3353487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90B7A-5FC5-905F-7405-6A7E60EF71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DB6F56-2564-4042-8BEC-09AD899206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921C2C-8AE1-0068-4838-51C6AD72DEBE}"/>
              </a:ext>
            </a:extLst>
          </p:cNvPr>
          <p:cNvSpPr>
            <a:spLocks noGrp="1"/>
          </p:cNvSpPr>
          <p:nvPr>
            <p:ph type="body" idx="1"/>
          </p:nvPr>
        </p:nvSpPr>
        <p:spPr/>
        <p:txBody>
          <a:bodyPr/>
          <a:lstStyle/>
          <a:p>
            <a:r>
              <a:rPr lang="en-US" dirty="0"/>
              <a:t>Additional information on fund contributions, withdrawals and administration is available in the budget </a:t>
            </a:r>
            <a:r>
              <a:rPr lang="en-US" dirty="0" err="1"/>
              <a:t>underthe</a:t>
            </a:r>
            <a:r>
              <a:rPr lang="en-US" dirty="0"/>
              <a:t> reserves and cash management section.</a:t>
            </a:r>
          </a:p>
        </p:txBody>
      </p:sp>
      <p:sp>
        <p:nvSpPr>
          <p:cNvPr id="4" name="Slide Number Placeholder 3">
            <a:extLst>
              <a:ext uri="{FF2B5EF4-FFF2-40B4-BE49-F238E27FC236}">
                <a16:creationId xmlns:a16="http://schemas.microsoft.com/office/drawing/2014/main" id="{FB761F18-887C-349F-18D0-3B2DD8832452}"/>
              </a:ext>
            </a:extLst>
          </p:cNvPr>
          <p:cNvSpPr>
            <a:spLocks noGrp="1"/>
          </p:cNvSpPr>
          <p:nvPr>
            <p:ph type="sldNum" sz="quarter" idx="5"/>
          </p:nvPr>
        </p:nvSpPr>
        <p:spPr/>
        <p:txBody>
          <a:bodyPr/>
          <a:lstStyle/>
          <a:p>
            <a:fld id="{539BE142-ED3E-47C3-8517-81D211C0D6BB}" type="slidenum">
              <a:rPr lang="en-US" smtClean="0"/>
              <a:t>7</a:t>
            </a:fld>
            <a:endParaRPr lang="en-US" dirty="0"/>
          </a:p>
        </p:txBody>
      </p:sp>
    </p:spTree>
    <p:extLst>
      <p:ext uri="{BB962C8B-B14F-4D97-AF65-F5344CB8AC3E}">
        <p14:creationId xmlns:p14="http://schemas.microsoft.com/office/powerpoint/2010/main" val="515454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C9744-DB5A-79B6-7451-9111B346DA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C468E1-C131-D5AF-B5E2-F8C1921510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15A0A6-C4A2-B03E-342B-6D50907C42CC}"/>
              </a:ext>
            </a:extLst>
          </p:cNvPr>
          <p:cNvSpPr>
            <a:spLocks noGrp="1"/>
          </p:cNvSpPr>
          <p:nvPr>
            <p:ph type="body" idx="1"/>
          </p:nvPr>
        </p:nvSpPr>
        <p:spPr/>
        <p:txBody>
          <a:bodyPr/>
          <a:lstStyle/>
          <a:p>
            <a:r>
              <a:rPr lang="en-US" dirty="0"/>
              <a:t>Fund are invested in highly liquid money market accounts ( LAIF, Treasury money funds) </a:t>
            </a:r>
          </a:p>
        </p:txBody>
      </p:sp>
      <p:sp>
        <p:nvSpPr>
          <p:cNvPr id="4" name="Slide Number Placeholder 3">
            <a:extLst>
              <a:ext uri="{FF2B5EF4-FFF2-40B4-BE49-F238E27FC236}">
                <a16:creationId xmlns:a16="http://schemas.microsoft.com/office/drawing/2014/main" id="{D689DDA6-5200-FA7B-9E5C-964D130063AE}"/>
              </a:ext>
            </a:extLst>
          </p:cNvPr>
          <p:cNvSpPr>
            <a:spLocks noGrp="1"/>
          </p:cNvSpPr>
          <p:nvPr>
            <p:ph type="sldNum" sz="quarter" idx="5"/>
          </p:nvPr>
        </p:nvSpPr>
        <p:spPr/>
        <p:txBody>
          <a:bodyPr/>
          <a:lstStyle/>
          <a:p>
            <a:fld id="{539BE142-ED3E-47C3-8517-81D211C0D6BB}" type="slidenum">
              <a:rPr lang="en-US" smtClean="0"/>
              <a:t>8</a:t>
            </a:fld>
            <a:endParaRPr lang="en-US" dirty="0"/>
          </a:p>
        </p:txBody>
      </p:sp>
    </p:spTree>
    <p:extLst>
      <p:ext uri="{BB962C8B-B14F-4D97-AF65-F5344CB8AC3E}">
        <p14:creationId xmlns:p14="http://schemas.microsoft.com/office/powerpoint/2010/main" val="1419326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48817-B7B6-F7D1-1C5D-34F08D193B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7528E2-E75A-8159-B19C-F632930EC3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A46AB8-D84F-EE39-9E95-D8A76B920FCA}"/>
              </a:ext>
            </a:extLst>
          </p:cNvPr>
          <p:cNvSpPr>
            <a:spLocks noGrp="1"/>
          </p:cNvSpPr>
          <p:nvPr>
            <p:ph type="body" idx="1"/>
          </p:nvPr>
        </p:nvSpPr>
        <p:spPr/>
        <p:txBody>
          <a:bodyPr/>
          <a:lstStyle/>
          <a:p>
            <a:r>
              <a:rPr lang="en-US" dirty="0"/>
              <a:t> The rate fund is intended to provide a mechanism to allow member agencies to satisfy  apportion of their obligation under the WSA to impose rates and charges sufficient to collect 125 % of their contract payments.</a:t>
            </a:r>
          </a:p>
        </p:txBody>
      </p:sp>
      <p:sp>
        <p:nvSpPr>
          <p:cNvPr id="4" name="Slide Number Placeholder 3">
            <a:extLst>
              <a:ext uri="{FF2B5EF4-FFF2-40B4-BE49-F238E27FC236}">
                <a16:creationId xmlns:a16="http://schemas.microsoft.com/office/drawing/2014/main" id="{9D1AE96F-B73B-FAD1-6654-385162178BF8}"/>
              </a:ext>
            </a:extLst>
          </p:cNvPr>
          <p:cNvSpPr>
            <a:spLocks noGrp="1"/>
          </p:cNvSpPr>
          <p:nvPr>
            <p:ph type="sldNum" sz="quarter" idx="5"/>
          </p:nvPr>
        </p:nvSpPr>
        <p:spPr/>
        <p:txBody>
          <a:bodyPr/>
          <a:lstStyle/>
          <a:p>
            <a:fld id="{539BE142-ED3E-47C3-8517-81D211C0D6BB}" type="slidenum">
              <a:rPr lang="en-US" smtClean="0"/>
              <a:t>9</a:t>
            </a:fld>
            <a:endParaRPr lang="en-US" dirty="0"/>
          </a:p>
        </p:txBody>
      </p:sp>
    </p:spTree>
    <p:extLst>
      <p:ext uri="{BB962C8B-B14F-4D97-AF65-F5344CB8AC3E}">
        <p14:creationId xmlns:p14="http://schemas.microsoft.com/office/powerpoint/2010/main" val="32612224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icture1.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30252" y="1905004"/>
            <a:ext cx="7681913" cy="1523495"/>
          </a:xfrm>
        </p:spPr>
        <p:txBody>
          <a:bodyPr>
            <a:noAutofit/>
          </a:bodyPr>
          <a:lstStyle>
            <a:lvl1pPr>
              <a:lnSpc>
                <a:spcPct val="90000"/>
              </a:lnSpc>
              <a:defRPr sz="5400"/>
            </a:lvl1pPr>
          </a:lstStyle>
          <a:p>
            <a:r>
              <a:rPr lang="en-US"/>
              <a:t>Click to edit Master title style</a:t>
            </a:r>
          </a:p>
        </p:txBody>
      </p:sp>
      <p:sp>
        <p:nvSpPr>
          <p:cNvPr id="3" name="Subtitle 2"/>
          <p:cNvSpPr>
            <a:spLocks noGrp="1"/>
          </p:cNvSpPr>
          <p:nvPr>
            <p:ph type="subTitle" idx="1"/>
          </p:nvPr>
        </p:nvSpPr>
        <p:spPr>
          <a:xfrm>
            <a:off x="730251" y="4344992"/>
            <a:ext cx="7681913" cy="461665"/>
          </a:xfrm>
        </p:spPr>
        <p:txBody>
          <a:bodyPr>
            <a:noAutofit/>
          </a:bodyPr>
          <a:lstStyle>
            <a:lvl1pPr marL="0" indent="0" algn="l">
              <a:lnSpc>
                <a:spcPct val="90000"/>
              </a:lnSpc>
              <a:spcBef>
                <a:spcPct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p>
        </p:txBody>
      </p:sp>
      <p:pic>
        <p:nvPicPr>
          <p:cNvPr id="5" name="Picture 4" descr="Picture1.jpg"/>
          <p:cNvPicPr>
            <a:picLocks noChangeAspect="1"/>
          </p:cNvPicPr>
          <p:nvPr userDrawn="1"/>
        </p:nvPicPr>
        <p:blipFill>
          <a:blip r:embed="rId2"/>
          <a:stretch>
            <a:fillRect/>
          </a:stretch>
        </p:blipFill>
        <p:spPr bwMode="auto">
          <a:xfrm>
            <a:off x="0" y="0"/>
            <a:ext cx="9144000" cy="6858000"/>
          </a:xfrm>
          <a:prstGeom prst="rect">
            <a:avLst/>
          </a:prstGeom>
          <a:noFill/>
          <a:ln w="9525">
            <a:noFill/>
            <a:miter lim="800000"/>
          </a:ln>
        </p:spPr>
      </p:pic>
    </p:spTree>
    <p:extLst>
      <p:ext uri="{BB962C8B-B14F-4D97-AF65-F5344CB8AC3E}">
        <p14:creationId xmlns:p14="http://schemas.microsoft.com/office/powerpoint/2010/main" val="91281403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p:nvPr>
        </p:nvSpPr>
        <p:spPr>
          <a:xfrm>
            <a:off x="2" y="6238879"/>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331176079"/>
      </p:ext>
    </p:extLst>
  </p:cSld>
  <p:clrMapOvr>
    <a:masterClrMapping/>
  </p:clrMapOvr>
  <p:transition>
    <p:fade/>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p>
        </p:txBody>
      </p:sp>
      <p:sp>
        <p:nvSpPr>
          <p:cNvPr id="3" name="Subtitle 2"/>
          <p:cNvSpPr>
            <a:spLocks noGrp="1"/>
          </p:cNvSpPr>
          <p:nvPr>
            <p:ph type="subTitle" idx="1"/>
          </p:nvPr>
        </p:nvSpPr>
        <p:spPr>
          <a:xfrm>
            <a:off x="1368955" y="4344992"/>
            <a:ext cx="7043208" cy="461665"/>
          </a:xfrm>
        </p:spPr>
        <p:txBody>
          <a:bodyPr>
            <a:noAutofit/>
          </a:bodyPr>
          <a:lstStyle>
            <a:lvl1pPr marL="0" indent="0" algn="l">
              <a:lnSpc>
                <a:spcPct val="90000"/>
              </a:lnSpc>
              <a:spcBef>
                <a:spcPct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a:t>
            </a:r>
          </a:p>
        </p:txBody>
      </p:sp>
    </p:spTree>
    <p:extLst>
      <p:ext uri="{BB962C8B-B14F-4D97-AF65-F5344CB8AC3E}">
        <p14:creationId xmlns:p14="http://schemas.microsoft.com/office/powerpoint/2010/main" val="121630338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457200" y="1828800"/>
            <a:ext cx="8229600" cy="2443746"/>
          </a:xfrm>
          <a:noFill/>
          <a:ln w="9525">
            <a:noFill/>
            <a:miter lim="800000"/>
          </a:ln>
        </p:spPr>
        <p:txBody>
          <a:bodyPr vert="horz" wrap="square" lIns="0" tIns="0" rIns="0" bIns="0" numCol="1" anchor="t" anchorCtr="0" compatLnSpc="1">
            <a:prstTxWarp prst="textNoShape">
              <a:avLst/>
            </a:prstTxWarp>
            <a:spAutoFit/>
          </a:bodyPr>
          <a:lstStyle>
            <a:lvl1pPr>
              <a:defRPr lang="en-US" smtClean="0"/>
            </a:lvl1pPr>
            <a:lvl2pPr>
              <a:defRPr lang="en-US" smtClean="0"/>
            </a:lvl2pPr>
            <a:lvl3pPr>
              <a:defRPr lang="en-US" smtClean="0">
                <a:solidFill>
                  <a:srgbClr val="D1B840"/>
                </a:solidFill>
              </a:defRPr>
            </a:lvl3pPr>
            <a:lvl4pPr>
              <a:defRPr lang="en-US" smtClean="0">
                <a:solidFill>
                  <a:srgbClr val="D1B840"/>
                </a:solidFill>
              </a:defRPr>
            </a:lvl4pPr>
            <a:lvl5pPr>
              <a:defRPr lang="en-US">
                <a:solidFill>
                  <a:srgbClr val="D1B840"/>
                </a:solidFill>
              </a:defRPr>
            </a:lvl5pPr>
          </a:lstStyle>
          <a:p>
            <a:pPr lvl="0">
              <a:spcBef>
                <a:spcPts val="600"/>
              </a:spcBef>
              <a:spcAft>
                <a:spcPts val="600"/>
              </a:spcAft>
            </a:pPr>
            <a:r>
              <a:rPr lang="en-US"/>
              <a:t>Click to edit Master text styles</a:t>
            </a:r>
          </a:p>
          <a:p>
            <a:pPr lvl="1">
              <a:spcBef>
                <a:spcPts val="600"/>
              </a:spcBef>
              <a:spcAft>
                <a:spcPts val="600"/>
              </a:spcAft>
            </a:pPr>
            <a:r>
              <a:rPr lang="en-US"/>
              <a:t>Second level</a:t>
            </a:r>
          </a:p>
          <a:p>
            <a:pPr lvl="2">
              <a:spcBef>
                <a:spcPts val="600"/>
              </a:spcBef>
              <a:spcAft>
                <a:spcPts val="600"/>
              </a:spcAft>
            </a:pPr>
            <a:r>
              <a:rPr lang="en-US"/>
              <a:t>Third level</a:t>
            </a:r>
          </a:p>
          <a:p>
            <a:pPr lvl="3">
              <a:spcBef>
                <a:spcPts val="600"/>
              </a:spcBef>
              <a:spcAft>
                <a:spcPts val="600"/>
              </a:spcAft>
            </a:pPr>
            <a:r>
              <a:rPr lang="en-US"/>
              <a:t>Fourth level</a:t>
            </a:r>
          </a:p>
          <a:p>
            <a:pPr lvl="4">
              <a:spcBef>
                <a:spcPts val="600"/>
              </a:spcBef>
              <a:spcAft>
                <a:spcPts val="600"/>
              </a:spcAft>
            </a:pPr>
            <a:r>
              <a:rPr lang="en-US"/>
              <a:t>Fifth level</a:t>
            </a:r>
          </a:p>
        </p:txBody>
      </p:sp>
      <p:sp>
        <p:nvSpPr>
          <p:cNvPr id="4" name="Title 1"/>
          <p:cNvSpPr>
            <a:spLocks noGrp="1"/>
          </p:cNvSpPr>
          <p:nvPr>
            <p:ph type="title"/>
          </p:nvPr>
        </p:nvSpPr>
        <p:spPr bwMode="invGray">
          <a:xfrm>
            <a:off x="381000" y="381202"/>
            <a:ext cx="8382000" cy="609398"/>
          </a:xfrm>
          <a:effectLst>
            <a:outerShdw blurRad="50800" dist="38100" dir="2700000" algn="tl" rotWithShape="0">
              <a:prstClr val="black"/>
            </a:outerShdw>
          </a:effectLst>
        </p:spPr>
        <p:txBody>
          <a:bodyPr/>
          <a:lstStyle>
            <a:lvl1pPr algn="ctr" defTabSz="912813" rtl="0" eaLnBrk="0" fontAlgn="base" hangingPunct="0">
              <a:lnSpc>
                <a:spcPct val="90000"/>
              </a:lnSpc>
              <a:spcBef>
                <a:spcPct val="0"/>
              </a:spcBef>
              <a:spcAft>
                <a:spcPct val="0"/>
              </a:spcAft>
              <a:defRPr lang="en-US" sz="4400" b="1" kern="1200" spc="-150">
                <a:ln w="3175">
                  <a:noFill/>
                </a:ln>
                <a:gradFill flip="none" rotWithShape="1">
                  <a:gsLst>
                    <a:gs pos="0">
                      <a:srgbClr val="FFFFB9"/>
                    </a:gs>
                    <a:gs pos="36000">
                      <a:srgbClr val="FFFF99"/>
                    </a:gs>
                    <a:gs pos="86000">
                      <a:srgbClr val="F6AE1E"/>
                    </a:gs>
                  </a:gsLst>
                  <a:lin ang="5400000" scaled="0"/>
                </a:gradFill>
                <a:effectLst>
                  <a:outerShdw blurRad="50800" dist="38100" dir="2700000" algn="tl" rotWithShape="0">
                    <a:prstClr val="black">
                      <a:alpha val="40000"/>
                    </a:prstClr>
                  </a:outerShdw>
                </a:effectLst>
                <a:latin typeface="+mj-lt"/>
                <a:ea typeface="+mn-ea"/>
                <a:cs typeface="Arial"/>
              </a:defRPr>
            </a:lvl1pPr>
          </a:lstStyle>
          <a:p>
            <a:r>
              <a:rPr lang="en-US"/>
              <a:t>Click to edit Master title style</a:t>
            </a:r>
          </a:p>
        </p:txBody>
      </p:sp>
    </p:spTree>
    <p:extLst>
      <p:ext uri="{BB962C8B-B14F-4D97-AF65-F5344CB8AC3E}">
        <p14:creationId xmlns:p14="http://schemas.microsoft.com/office/powerpoint/2010/main" val="174650097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1"/>
          <p:cNvSpPr>
            <a:spLocks noGrp="1"/>
          </p:cNvSpPr>
          <p:nvPr>
            <p:ph type="title"/>
          </p:nvPr>
        </p:nvSpPr>
        <p:spPr bwMode="invGray">
          <a:xfrm>
            <a:off x="433465" y="1790277"/>
            <a:ext cx="8382000" cy="609398"/>
          </a:xfrm>
          <a:effectLst>
            <a:outerShdw blurRad="50800" dist="38100" dir="2700000" algn="tl" rotWithShape="0">
              <a:prstClr val="black"/>
            </a:outerShdw>
          </a:effectLst>
        </p:spPr>
        <p:txBody>
          <a:bodyPr/>
          <a:lstStyle>
            <a:lvl1pPr algn="ctr" defTabSz="912813" rtl="0" eaLnBrk="0" fontAlgn="base" hangingPunct="0">
              <a:lnSpc>
                <a:spcPct val="90000"/>
              </a:lnSpc>
              <a:spcBef>
                <a:spcPct val="0"/>
              </a:spcBef>
              <a:spcAft>
                <a:spcPct val="0"/>
              </a:spcAft>
              <a:defRPr lang="en-US" sz="4400" b="0" kern="1200" spc="-150">
                <a:ln w="3175">
                  <a:noFill/>
                </a:ln>
                <a:gradFill flip="none" rotWithShape="1">
                  <a:gsLst>
                    <a:gs pos="0">
                      <a:srgbClr val="FFFFB9"/>
                    </a:gs>
                    <a:gs pos="36000">
                      <a:srgbClr val="FFFF99"/>
                    </a:gs>
                    <a:gs pos="86000">
                      <a:srgbClr val="F6AE1E"/>
                    </a:gs>
                  </a:gsLst>
                  <a:lin ang="5400000" scaled="0"/>
                </a:gradFill>
                <a:effectLst>
                  <a:outerShdw blurRad="50800" dist="38100" dir="2700000" algn="tl" rotWithShape="0">
                    <a:prstClr val="black">
                      <a:alpha val="40000"/>
                    </a:prstClr>
                  </a:outerShdw>
                </a:effectLst>
                <a:latin typeface="+mj-lt"/>
                <a:ea typeface="+mn-ea"/>
                <a:cs typeface="Arial"/>
              </a:defRPr>
            </a:lvl1pPr>
          </a:lstStyle>
          <a:p>
            <a:r>
              <a:rPr lang="en-US"/>
              <a:t>Click to edit Master title style</a:t>
            </a:r>
          </a:p>
        </p:txBody>
      </p:sp>
    </p:spTree>
    <p:extLst>
      <p:ext uri="{BB962C8B-B14F-4D97-AF65-F5344CB8AC3E}">
        <p14:creationId xmlns:p14="http://schemas.microsoft.com/office/powerpoint/2010/main" val="388550423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1752600"/>
            <a:ext cx="4114800" cy="2886944"/>
          </a:xfrm>
          <a:noFill/>
          <a:ln w="9525">
            <a:noFill/>
            <a:miter lim="800000"/>
          </a:ln>
        </p:spPr>
        <p:txBody>
          <a:bodyPr vert="horz" wrap="square" lIns="0" tIns="0" rIns="0" bIns="0" numCol="1" anchor="t" anchorCtr="0" compatLnSpc="1">
            <a:prstTxWarp prst="textNoShape">
              <a:avLst/>
            </a:prstTxWarp>
            <a:spAutoFit/>
          </a:bodyPr>
          <a:lstStyle>
            <a:lvl1pPr>
              <a:defRPr lang="en-US" smtClean="0"/>
            </a:lvl1pPr>
            <a:lvl2pPr>
              <a:defRPr lang="en-US" smtClean="0"/>
            </a:lvl2pPr>
            <a:lvl3pPr>
              <a:defRPr lang="en-US" smtClean="0"/>
            </a:lvl3pPr>
            <a:lvl4pPr>
              <a:defRPr lang="en-US" smtClean="0"/>
            </a:lvl4pPr>
            <a:lvl5pPr>
              <a:defRPr lang="en-US"/>
            </a:lvl5pPr>
          </a:lstStyle>
          <a:p>
            <a:pPr lvl="0">
              <a:spcBef>
                <a:spcPts val="600"/>
              </a:spcBef>
              <a:spcAft>
                <a:spcPts val="600"/>
              </a:spcAft>
            </a:pPr>
            <a:r>
              <a:rPr lang="en-US"/>
              <a:t>Click to edit Master text styles</a:t>
            </a:r>
          </a:p>
          <a:p>
            <a:pPr lvl="1">
              <a:spcBef>
                <a:spcPts val="600"/>
              </a:spcBef>
              <a:spcAft>
                <a:spcPts val="600"/>
              </a:spcAft>
            </a:pPr>
            <a:r>
              <a:rPr lang="en-US"/>
              <a:t>Second level</a:t>
            </a:r>
          </a:p>
          <a:p>
            <a:pPr lvl="2">
              <a:spcBef>
                <a:spcPts val="600"/>
              </a:spcBef>
              <a:spcAft>
                <a:spcPts val="600"/>
              </a:spcAft>
            </a:pPr>
            <a:r>
              <a:rPr lang="en-US"/>
              <a:t>Third level</a:t>
            </a:r>
          </a:p>
          <a:p>
            <a:pPr lvl="3">
              <a:spcBef>
                <a:spcPts val="600"/>
              </a:spcBef>
              <a:spcAft>
                <a:spcPts val="600"/>
              </a:spcAft>
            </a:pPr>
            <a:r>
              <a:rPr lang="en-US"/>
              <a:t>Fourth level</a:t>
            </a:r>
          </a:p>
          <a:p>
            <a:pPr lvl="4">
              <a:spcBef>
                <a:spcPts val="600"/>
              </a:spcBef>
              <a:spcAft>
                <a:spcPts val="600"/>
              </a:spcAft>
            </a:pPr>
            <a:r>
              <a:rPr lang="en-US"/>
              <a:t>Fifth level</a:t>
            </a:r>
          </a:p>
        </p:txBody>
      </p:sp>
      <p:sp>
        <p:nvSpPr>
          <p:cNvPr id="4" name="Content Placeholder 3"/>
          <p:cNvSpPr>
            <a:spLocks noGrp="1"/>
          </p:cNvSpPr>
          <p:nvPr>
            <p:ph sz="half" idx="2"/>
          </p:nvPr>
        </p:nvSpPr>
        <p:spPr>
          <a:xfrm>
            <a:off x="4800600" y="1752600"/>
            <a:ext cx="4114800" cy="2886944"/>
          </a:xfrm>
          <a:noFill/>
          <a:ln w="9525">
            <a:noFill/>
            <a:miter lim="800000"/>
          </a:ln>
        </p:spPr>
        <p:txBody>
          <a:bodyPr vert="horz" wrap="square" lIns="0" tIns="0" rIns="0" bIns="0" numCol="1" anchor="t" anchorCtr="0" compatLnSpc="1">
            <a:prstTxWarp prst="textNoShape">
              <a:avLst/>
            </a:prstTxWarp>
            <a:spAutoFit/>
          </a:bodyPr>
          <a:lstStyle>
            <a:lvl1pPr>
              <a:defRPr lang="en-US" smtClean="0"/>
            </a:lvl1pPr>
            <a:lvl2pPr>
              <a:defRPr lang="en-US" smtClean="0"/>
            </a:lvl2pPr>
            <a:lvl3pPr>
              <a:defRPr lang="en-US" smtClean="0"/>
            </a:lvl3pPr>
            <a:lvl4pPr>
              <a:defRPr lang="en-US" smtClean="0"/>
            </a:lvl4pPr>
            <a:lvl5pPr>
              <a:defRPr lang="en-US"/>
            </a:lvl5pPr>
          </a:lstStyle>
          <a:p>
            <a:pPr lvl="0">
              <a:spcBef>
                <a:spcPts val="600"/>
              </a:spcBef>
              <a:spcAft>
                <a:spcPts val="600"/>
              </a:spcAft>
            </a:pPr>
            <a:r>
              <a:rPr lang="en-US"/>
              <a:t>Click to edit Master text styles</a:t>
            </a:r>
          </a:p>
          <a:p>
            <a:pPr lvl="1">
              <a:spcBef>
                <a:spcPts val="600"/>
              </a:spcBef>
              <a:spcAft>
                <a:spcPts val="600"/>
              </a:spcAft>
            </a:pPr>
            <a:r>
              <a:rPr lang="en-US"/>
              <a:t>Second level</a:t>
            </a:r>
          </a:p>
          <a:p>
            <a:pPr lvl="2">
              <a:spcBef>
                <a:spcPts val="600"/>
              </a:spcBef>
              <a:spcAft>
                <a:spcPts val="600"/>
              </a:spcAft>
            </a:pPr>
            <a:r>
              <a:rPr lang="en-US"/>
              <a:t>Third level</a:t>
            </a:r>
          </a:p>
          <a:p>
            <a:pPr lvl="3">
              <a:spcBef>
                <a:spcPts val="600"/>
              </a:spcBef>
              <a:spcAft>
                <a:spcPts val="600"/>
              </a:spcAft>
            </a:pPr>
            <a:r>
              <a:rPr lang="en-US"/>
              <a:t>Fourth level</a:t>
            </a:r>
          </a:p>
          <a:p>
            <a:pPr lvl="4">
              <a:spcBef>
                <a:spcPts val="600"/>
              </a:spcBef>
              <a:spcAft>
                <a:spcPts val="600"/>
              </a:spcAft>
            </a:pPr>
            <a:r>
              <a:rPr lang="en-US"/>
              <a:t>Fifth level</a:t>
            </a:r>
          </a:p>
        </p:txBody>
      </p:sp>
      <p:sp>
        <p:nvSpPr>
          <p:cNvPr id="7" name="Title 1"/>
          <p:cNvSpPr>
            <a:spLocks noGrp="1"/>
          </p:cNvSpPr>
          <p:nvPr>
            <p:ph type="title"/>
          </p:nvPr>
        </p:nvSpPr>
        <p:spPr bwMode="invGray">
          <a:xfrm>
            <a:off x="381000" y="381202"/>
            <a:ext cx="8382000" cy="609398"/>
          </a:xfrm>
          <a:effectLst>
            <a:outerShdw blurRad="50800" dist="38100" dir="2700000" algn="tl" rotWithShape="0">
              <a:prstClr val="black"/>
            </a:outerShdw>
          </a:effectLst>
        </p:spPr>
        <p:txBody>
          <a:bodyPr/>
          <a:lstStyle>
            <a:lvl1pPr algn="ctr" defTabSz="912813" rtl="0" eaLnBrk="0" fontAlgn="base" hangingPunct="0">
              <a:lnSpc>
                <a:spcPct val="90000"/>
              </a:lnSpc>
              <a:spcBef>
                <a:spcPct val="0"/>
              </a:spcBef>
              <a:spcAft>
                <a:spcPct val="0"/>
              </a:spcAft>
              <a:defRPr lang="en-US" sz="4400" b="0" kern="1200" spc="-150">
                <a:ln w="3175">
                  <a:noFill/>
                </a:ln>
                <a:gradFill flip="none" rotWithShape="1">
                  <a:gsLst>
                    <a:gs pos="0">
                      <a:srgbClr val="FFFFB9"/>
                    </a:gs>
                    <a:gs pos="36000">
                      <a:srgbClr val="FFFF99"/>
                    </a:gs>
                    <a:gs pos="86000">
                      <a:srgbClr val="F6AE1E"/>
                    </a:gs>
                  </a:gsLst>
                  <a:lin ang="5400000" scaled="0"/>
                </a:gradFill>
                <a:effectLst>
                  <a:outerShdw blurRad="50800" dist="38100" dir="2700000" algn="tl" rotWithShape="0">
                    <a:prstClr val="black">
                      <a:alpha val="40000"/>
                    </a:prstClr>
                  </a:outerShdw>
                </a:effectLst>
                <a:latin typeface="+mj-lt"/>
                <a:ea typeface="+mn-ea"/>
                <a:cs typeface="Arial"/>
              </a:defRPr>
            </a:lvl1pPr>
          </a:lstStyle>
          <a:p>
            <a:r>
              <a:rPr lang="en-US"/>
              <a:t>Click to edit Master title style</a:t>
            </a:r>
          </a:p>
        </p:txBody>
      </p:sp>
    </p:spTree>
    <p:extLst>
      <p:ext uri="{BB962C8B-B14F-4D97-AF65-F5344CB8AC3E}">
        <p14:creationId xmlns:p14="http://schemas.microsoft.com/office/powerpoint/2010/main" val="374537099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1" y="2098852"/>
            <a:ext cx="4114800" cy="346249"/>
          </a:xfrm>
        </p:spPr>
        <p:txBody>
          <a:bodyPr anchor="b"/>
          <a:lstStyle>
            <a:lvl1pPr marL="0" indent="0">
              <a:lnSpc>
                <a:spcPct val="90000"/>
              </a:lnSpc>
              <a:spcBef>
                <a:spcPct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533400" y="2515922"/>
            <a:ext cx="4114800" cy="2886944"/>
          </a:xfrm>
          <a:noFill/>
          <a:ln w="9525">
            <a:noFill/>
            <a:miter lim="800000"/>
          </a:ln>
        </p:spPr>
        <p:txBody>
          <a:bodyPr vert="horz" wrap="square" lIns="0" tIns="0" rIns="0" bIns="0" numCol="1" anchor="t" anchorCtr="0" compatLnSpc="1">
            <a:prstTxWarp prst="textNoShape">
              <a:avLst/>
            </a:prstTxWarp>
            <a:spAutoFit/>
          </a:bodyPr>
          <a:lstStyle>
            <a:lvl1pPr>
              <a:defRPr lang="en-US" smtClean="0"/>
            </a:lvl1pPr>
            <a:lvl2pPr>
              <a:defRPr lang="en-US" smtClean="0"/>
            </a:lvl2pPr>
            <a:lvl3pPr>
              <a:defRPr lang="en-US" smtClean="0"/>
            </a:lvl3pPr>
            <a:lvl4pPr>
              <a:defRPr lang="en-US" smtClean="0"/>
            </a:lvl4pPr>
            <a:lvl5pPr>
              <a:defRPr lang="en-US"/>
            </a:lvl5pPr>
          </a:lstStyle>
          <a:p>
            <a:pPr lvl="0">
              <a:spcBef>
                <a:spcPts val="600"/>
              </a:spcBef>
              <a:spcAft>
                <a:spcPts val="600"/>
              </a:spcAft>
            </a:pPr>
            <a:r>
              <a:rPr lang="en-US"/>
              <a:t>Click to edit Master text styles</a:t>
            </a:r>
          </a:p>
          <a:p>
            <a:pPr lvl="1">
              <a:spcBef>
                <a:spcPts val="600"/>
              </a:spcBef>
              <a:spcAft>
                <a:spcPts val="600"/>
              </a:spcAft>
            </a:pPr>
            <a:r>
              <a:rPr lang="en-US"/>
              <a:t>Second level</a:t>
            </a:r>
          </a:p>
          <a:p>
            <a:pPr lvl="2">
              <a:spcBef>
                <a:spcPts val="600"/>
              </a:spcBef>
              <a:spcAft>
                <a:spcPts val="600"/>
              </a:spcAft>
            </a:pPr>
            <a:r>
              <a:rPr lang="en-US"/>
              <a:t>Third level</a:t>
            </a:r>
          </a:p>
          <a:p>
            <a:pPr lvl="3">
              <a:spcBef>
                <a:spcPts val="600"/>
              </a:spcBef>
              <a:spcAft>
                <a:spcPts val="600"/>
              </a:spcAft>
            </a:pPr>
            <a:r>
              <a:rPr lang="en-US"/>
              <a:t>Fourth level</a:t>
            </a:r>
          </a:p>
          <a:p>
            <a:pPr lvl="4">
              <a:spcBef>
                <a:spcPts val="600"/>
              </a:spcBef>
              <a:spcAft>
                <a:spcPts val="600"/>
              </a:spcAft>
            </a:pPr>
            <a:r>
              <a:rPr lang="en-US"/>
              <a:t>Fifth level</a:t>
            </a:r>
          </a:p>
        </p:txBody>
      </p:sp>
      <p:sp>
        <p:nvSpPr>
          <p:cNvPr id="5" name="Text Placeholder 4"/>
          <p:cNvSpPr>
            <a:spLocks noGrp="1"/>
          </p:cNvSpPr>
          <p:nvPr>
            <p:ph type="body" sz="quarter" idx="3"/>
          </p:nvPr>
        </p:nvSpPr>
        <p:spPr>
          <a:xfrm>
            <a:off x="4798383" y="2104054"/>
            <a:ext cx="4117019" cy="346249"/>
          </a:xfrm>
        </p:spPr>
        <p:txBody>
          <a:bodyPr anchor="b"/>
          <a:lstStyle>
            <a:lvl1pPr marL="0" indent="0">
              <a:lnSpc>
                <a:spcPct val="90000"/>
              </a:lnSpc>
              <a:spcBef>
                <a:spcPct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97426" y="2521124"/>
            <a:ext cx="4117974" cy="2886944"/>
          </a:xfrm>
          <a:noFill/>
          <a:ln w="9525">
            <a:noFill/>
            <a:miter lim="800000"/>
          </a:ln>
        </p:spPr>
        <p:txBody>
          <a:bodyPr vert="horz" wrap="square" lIns="0" tIns="0" rIns="0" bIns="0" numCol="1" anchor="t" anchorCtr="0" compatLnSpc="1">
            <a:prstTxWarp prst="textNoShape">
              <a:avLst/>
            </a:prstTxWarp>
            <a:spAutoFit/>
          </a:bodyPr>
          <a:lstStyle>
            <a:lvl1pPr>
              <a:defRPr lang="en-US" smtClean="0"/>
            </a:lvl1pPr>
            <a:lvl2pPr>
              <a:defRPr lang="en-US" smtClean="0"/>
            </a:lvl2pPr>
            <a:lvl3pPr>
              <a:defRPr lang="en-US" smtClean="0"/>
            </a:lvl3pPr>
            <a:lvl4pPr>
              <a:defRPr lang="en-US" smtClean="0"/>
            </a:lvl4pPr>
            <a:lvl5pPr>
              <a:defRPr lang="en-US"/>
            </a:lvl5pPr>
          </a:lstStyle>
          <a:p>
            <a:pPr lvl="0">
              <a:spcBef>
                <a:spcPts val="600"/>
              </a:spcBef>
              <a:spcAft>
                <a:spcPts val="600"/>
              </a:spcAft>
            </a:pPr>
            <a:r>
              <a:rPr lang="en-US"/>
              <a:t>Click to edit Master text styles</a:t>
            </a:r>
          </a:p>
          <a:p>
            <a:pPr lvl="1">
              <a:spcBef>
                <a:spcPts val="600"/>
              </a:spcBef>
              <a:spcAft>
                <a:spcPts val="600"/>
              </a:spcAft>
            </a:pPr>
            <a:r>
              <a:rPr lang="en-US"/>
              <a:t>Second level</a:t>
            </a:r>
          </a:p>
          <a:p>
            <a:pPr lvl="2">
              <a:spcBef>
                <a:spcPts val="600"/>
              </a:spcBef>
              <a:spcAft>
                <a:spcPts val="600"/>
              </a:spcAft>
            </a:pPr>
            <a:r>
              <a:rPr lang="en-US"/>
              <a:t>Third level</a:t>
            </a:r>
          </a:p>
          <a:p>
            <a:pPr lvl="3">
              <a:spcBef>
                <a:spcPts val="600"/>
              </a:spcBef>
              <a:spcAft>
                <a:spcPts val="600"/>
              </a:spcAft>
            </a:pPr>
            <a:r>
              <a:rPr lang="en-US"/>
              <a:t>Fourth level</a:t>
            </a:r>
          </a:p>
          <a:p>
            <a:pPr lvl="4">
              <a:spcBef>
                <a:spcPts val="600"/>
              </a:spcBef>
              <a:spcAft>
                <a:spcPts val="600"/>
              </a:spcAft>
            </a:pPr>
            <a:r>
              <a:rPr lang="en-US"/>
              <a:t>Fifth level</a:t>
            </a:r>
          </a:p>
        </p:txBody>
      </p:sp>
      <p:sp>
        <p:nvSpPr>
          <p:cNvPr id="9" name="Title 1"/>
          <p:cNvSpPr>
            <a:spLocks noGrp="1"/>
          </p:cNvSpPr>
          <p:nvPr>
            <p:ph type="title"/>
          </p:nvPr>
        </p:nvSpPr>
        <p:spPr bwMode="invGray">
          <a:xfrm>
            <a:off x="381000" y="381202"/>
            <a:ext cx="8382000" cy="609398"/>
          </a:xfrm>
          <a:effectLst>
            <a:outerShdw blurRad="50800" dist="38100" dir="2700000" algn="tl" rotWithShape="0">
              <a:prstClr val="black"/>
            </a:outerShdw>
          </a:effectLst>
        </p:spPr>
        <p:txBody>
          <a:bodyPr/>
          <a:lstStyle>
            <a:lvl1pPr algn="ctr" defTabSz="912813" rtl="0" eaLnBrk="0" fontAlgn="base" hangingPunct="0">
              <a:lnSpc>
                <a:spcPct val="90000"/>
              </a:lnSpc>
              <a:spcBef>
                <a:spcPct val="0"/>
              </a:spcBef>
              <a:spcAft>
                <a:spcPct val="0"/>
              </a:spcAft>
              <a:defRPr lang="en-US" sz="4400" b="0" kern="1200" spc="-150">
                <a:ln w="3175">
                  <a:noFill/>
                </a:ln>
                <a:gradFill flip="none" rotWithShape="1">
                  <a:gsLst>
                    <a:gs pos="0">
                      <a:srgbClr val="FFFFB9"/>
                    </a:gs>
                    <a:gs pos="36000">
                      <a:srgbClr val="FFFF99"/>
                    </a:gs>
                    <a:gs pos="86000">
                      <a:srgbClr val="F6AE1E"/>
                    </a:gs>
                  </a:gsLst>
                  <a:lin ang="5400000" scaled="0"/>
                </a:gradFill>
                <a:effectLst>
                  <a:outerShdw blurRad="50800" dist="38100" dir="2700000" algn="tl" rotWithShape="0">
                    <a:prstClr val="black">
                      <a:alpha val="40000"/>
                    </a:prstClr>
                  </a:outerShdw>
                </a:effectLst>
                <a:latin typeface="+mj-lt"/>
                <a:ea typeface="+mn-ea"/>
                <a:cs typeface="Arial"/>
              </a:defRPr>
            </a:lvl1pPr>
          </a:lstStyle>
          <a:p>
            <a:r>
              <a:rPr lang="en-US"/>
              <a:t>Click to edit Master title style</a:t>
            </a:r>
          </a:p>
        </p:txBody>
      </p:sp>
    </p:spTree>
    <p:extLst>
      <p:ext uri="{BB962C8B-B14F-4D97-AF65-F5344CB8AC3E}">
        <p14:creationId xmlns:p14="http://schemas.microsoft.com/office/powerpoint/2010/main" val="213575785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Conten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bwMode="white">
          <a:xfrm>
            <a:off x="381000" y="1828800"/>
            <a:ext cx="8382000" cy="2443746"/>
          </a:xfrm>
          <a:noFill/>
          <a:ln w="9525">
            <a:noFill/>
            <a:miter lim="800000"/>
          </a:ln>
        </p:spPr>
        <p:txBody>
          <a:bodyPr vert="horz" wrap="square" lIns="0" tIns="0" rIns="0" bIns="0" numCol="1" anchor="t" anchorCtr="0" compatLnSpc="1">
            <a:prstTxWarp prst="textNoShape">
              <a:avLst/>
            </a:prstTxWarp>
            <a:spAutoFit/>
          </a:bodyPr>
          <a:lstStyle>
            <a:lvl1pPr>
              <a:defRPr lang="en-US" smtClean="0"/>
            </a:lvl1pPr>
            <a:lvl2pPr>
              <a:defRPr lang="en-US" smtClean="0"/>
            </a:lvl2pPr>
            <a:lvl3pPr>
              <a:defRPr lang="en-US" smtClean="0"/>
            </a:lvl3pPr>
            <a:lvl4pPr>
              <a:defRPr lang="en-US" smtClean="0"/>
            </a:lvl4pPr>
            <a:lvl5pPr>
              <a:defRPr lang="en-US"/>
            </a:lvl5pPr>
          </a:lstStyle>
          <a:p>
            <a:pPr lvl="0">
              <a:spcBef>
                <a:spcPts val="600"/>
              </a:spcBef>
              <a:spcAft>
                <a:spcPts val="600"/>
              </a:spcAft>
            </a:pPr>
            <a:r>
              <a:rPr lang="en-US"/>
              <a:t>Click to edit Master text styles</a:t>
            </a:r>
          </a:p>
          <a:p>
            <a:pPr lvl="1">
              <a:spcBef>
                <a:spcPts val="600"/>
              </a:spcBef>
              <a:spcAft>
                <a:spcPts val="600"/>
              </a:spcAft>
            </a:pPr>
            <a:r>
              <a:rPr lang="en-US"/>
              <a:t>Second level</a:t>
            </a:r>
          </a:p>
          <a:p>
            <a:pPr lvl="2">
              <a:spcBef>
                <a:spcPts val="600"/>
              </a:spcBef>
              <a:spcAft>
                <a:spcPts val="600"/>
              </a:spcAft>
            </a:pPr>
            <a:r>
              <a:rPr lang="en-US"/>
              <a:t>Third level</a:t>
            </a:r>
          </a:p>
          <a:p>
            <a:pPr lvl="3">
              <a:spcBef>
                <a:spcPts val="600"/>
              </a:spcBef>
              <a:spcAft>
                <a:spcPts val="600"/>
              </a:spcAft>
            </a:pPr>
            <a:r>
              <a:rPr lang="en-US"/>
              <a:t>Fourth level</a:t>
            </a:r>
          </a:p>
          <a:p>
            <a:pPr lvl="4">
              <a:spcBef>
                <a:spcPts val="600"/>
              </a:spcBef>
              <a:spcAft>
                <a:spcPts val="600"/>
              </a:spcAft>
            </a:pPr>
            <a:r>
              <a:rPr lang="en-US"/>
              <a:t>Fifth level</a:t>
            </a:r>
          </a:p>
        </p:txBody>
      </p:sp>
      <p:sp>
        <p:nvSpPr>
          <p:cNvPr id="4" name="Title 1"/>
          <p:cNvSpPr>
            <a:spLocks noGrp="1"/>
          </p:cNvSpPr>
          <p:nvPr>
            <p:ph type="title"/>
          </p:nvPr>
        </p:nvSpPr>
        <p:spPr bwMode="invGray">
          <a:xfrm>
            <a:off x="419100" y="375693"/>
            <a:ext cx="8382000" cy="609398"/>
          </a:xfrm>
          <a:effectLst>
            <a:outerShdw blurRad="50800" dist="38100" dir="2700000" algn="tl" rotWithShape="0">
              <a:prstClr val="black"/>
            </a:outerShdw>
          </a:effectLst>
        </p:spPr>
        <p:txBody>
          <a:bodyPr/>
          <a:lstStyle>
            <a:lvl1pPr algn="ctr" defTabSz="912813" rtl="0" eaLnBrk="0" fontAlgn="base" hangingPunct="0">
              <a:lnSpc>
                <a:spcPct val="90000"/>
              </a:lnSpc>
              <a:spcBef>
                <a:spcPct val="0"/>
              </a:spcBef>
              <a:spcAft>
                <a:spcPct val="0"/>
              </a:spcAft>
              <a:defRPr lang="en-US" sz="4400" b="1" kern="1200" spc="-150">
                <a:ln w="3175">
                  <a:noFill/>
                </a:ln>
                <a:gradFill flip="none" rotWithShape="1">
                  <a:gsLst>
                    <a:gs pos="0">
                      <a:srgbClr val="FFFFB9"/>
                    </a:gs>
                    <a:gs pos="36000">
                      <a:srgbClr val="FFFF99"/>
                    </a:gs>
                    <a:gs pos="86000">
                      <a:srgbClr val="F6AE1E"/>
                    </a:gs>
                  </a:gsLst>
                  <a:lin ang="5400000" scaled="0"/>
                </a:gradFill>
                <a:effectLst>
                  <a:outerShdw blurRad="50800" dist="38100" dir="2700000" algn="tl" rotWithShape="0">
                    <a:prstClr val="black">
                      <a:alpha val="40000"/>
                    </a:prstClr>
                  </a:outerShdw>
                </a:effectLst>
                <a:latin typeface="+mj-lt"/>
                <a:ea typeface="+mn-ea"/>
                <a:cs typeface="Arial"/>
              </a:defRPr>
            </a:lvl1pPr>
          </a:lstStyle>
          <a:p>
            <a:r>
              <a:rPr lang="en-US"/>
              <a:t>Click to edit Master title style</a:t>
            </a:r>
          </a:p>
        </p:txBody>
      </p:sp>
    </p:spTree>
    <p:extLst>
      <p:ext uri="{BB962C8B-B14F-4D97-AF65-F5344CB8AC3E}">
        <p14:creationId xmlns:p14="http://schemas.microsoft.com/office/powerpoint/2010/main" val="108871198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7" name="Freeform 6"/>
          <p:cNvSpPr/>
          <p:nvPr userDrawn="1"/>
        </p:nvSpPr>
        <p:spPr bwMode="auto">
          <a:xfrm>
            <a:off x="-9524" y="6317902"/>
            <a:ext cx="9153525" cy="540098"/>
          </a:xfrm>
          <a:custGeom>
            <a:avLst/>
            <a:gdLst>
              <a:gd name="connsiteX0" fmla="*/ 0 w 9153525"/>
              <a:gd name="connsiteY0" fmla="*/ 540098 h 540098"/>
              <a:gd name="connsiteX1" fmla="*/ 9153525 w 9153525"/>
              <a:gd name="connsiteY1" fmla="*/ 540098 h 540098"/>
              <a:gd name="connsiteX2" fmla="*/ 9153525 w 9153525"/>
              <a:gd name="connsiteY2" fmla="*/ 140048 h 540098"/>
              <a:gd name="connsiteX3" fmla="*/ 7219950 w 9153525"/>
              <a:gd name="connsiteY3" fmla="*/ 35273 h 540098"/>
              <a:gd name="connsiteX4" fmla="*/ 5848350 w 9153525"/>
              <a:gd name="connsiteY4" fmla="*/ 6698 h 540098"/>
              <a:gd name="connsiteX5" fmla="*/ 4467225 w 9153525"/>
              <a:gd name="connsiteY5" fmla="*/ 149573 h 540098"/>
              <a:gd name="connsiteX6" fmla="*/ 3114675 w 9153525"/>
              <a:gd name="connsiteY6" fmla="*/ 273398 h 540098"/>
              <a:gd name="connsiteX7" fmla="*/ 2009775 w 9153525"/>
              <a:gd name="connsiteY7" fmla="*/ 254348 h 540098"/>
              <a:gd name="connsiteX8" fmla="*/ 838200 w 9153525"/>
              <a:gd name="connsiteY8" fmla="*/ 168623 h 540098"/>
              <a:gd name="connsiteX9" fmla="*/ 19050 w 9153525"/>
              <a:gd name="connsiteY9" fmla="*/ 225773 h 540098"/>
              <a:gd name="connsiteX10" fmla="*/ 0 w 9153525"/>
              <a:gd name="connsiteY10" fmla="*/ 540098 h 540098"/>
              <a:gd name="connsiteX11" fmla="*/ 0 w 9153525"/>
              <a:gd name="connsiteY11" fmla="*/ 506853 h 506853"/>
              <a:gd name="connsiteX12" fmla="*/ 19050 w 9172575"/>
              <a:gd name="connsiteY12" fmla="*/ 542943 h 54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53525" h="540098">
                <a:moveTo>
                  <a:pt x="0" y="540098"/>
                </a:moveTo>
                <a:lnTo>
                  <a:pt x="9153525" y="540098"/>
                </a:lnTo>
                <a:lnTo>
                  <a:pt x="9153525" y="140048"/>
                </a:lnTo>
                <a:lnTo>
                  <a:pt x="7219950" y="35273"/>
                </a:lnTo>
                <a:cubicBezTo>
                  <a:pt x="6669087" y="13048"/>
                  <a:pt x="6307137" y="-12352"/>
                  <a:pt x="5848350" y="6698"/>
                </a:cubicBezTo>
                <a:cubicBezTo>
                  <a:pt x="5389563" y="25748"/>
                  <a:pt x="4922838" y="105123"/>
                  <a:pt x="4467225" y="149573"/>
                </a:cubicBezTo>
                <a:cubicBezTo>
                  <a:pt x="4011612" y="194023"/>
                  <a:pt x="3524250" y="255936"/>
                  <a:pt x="3114675" y="273398"/>
                </a:cubicBezTo>
                <a:cubicBezTo>
                  <a:pt x="2746375" y="267048"/>
                  <a:pt x="2389187" y="271810"/>
                  <a:pt x="2009775" y="254348"/>
                </a:cubicBezTo>
                <a:cubicBezTo>
                  <a:pt x="1630363" y="236886"/>
                  <a:pt x="1169987" y="173385"/>
                  <a:pt x="838200" y="168623"/>
                </a:cubicBezTo>
                <a:cubicBezTo>
                  <a:pt x="506413" y="163861"/>
                  <a:pt x="173037" y="165448"/>
                  <a:pt x="19050" y="225773"/>
                </a:cubicBezTo>
                <a:lnTo>
                  <a:pt x="0" y="540098"/>
                </a:lnTo>
                <a:close/>
              </a:path>
            </a:pathLst>
          </a:custGeom>
          <a:blipFill>
            <a:blip r:embed="rId2">
              <a:extLst>
                <a:ext uri="{BEBA8EAE-BF5A-486C-A8C5-ECC9F3942E4B}">
                  <a14:imgProps xmlns:a14="http://schemas.microsoft.com/office/drawing/2010/main">
                    <a14:imgLayer r:embed="rId3">
                      <a14:imgEffect>
                        <a14:saturation sat="66000"/>
                      </a14:imgEffect>
                      <a14:imgEffect>
                        <a14:brightnessContrast contrast="-20000"/>
                      </a14:imgEffect>
                    </a14:imgLayer>
                  </a14:imgProps>
                </a:ext>
              </a:extLst>
            </a:blip>
            <a:stretch>
              <a:fillRect/>
            </a:stretch>
          </a:bli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3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cs typeface="Arial"/>
            </a:endParaRPr>
          </a:p>
        </p:txBody>
      </p:sp>
      <p:pic>
        <p:nvPicPr>
          <p:cNvPr id="5" name="Picture 4"/>
          <p:cNvPicPr>
            <a:picLocks noChangeAspect="1" noChangeArrowheads="1"/>
          </p:cNvPicPr>
          <p:nvPr userDrawn="1"/>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l="1163" r="1130" b="72802"/>
          <a:stretch>
            <a:fillRect/>
          </a:stretch>
        </p:blipFill>
        <p:spPr bwMode="auto">
          <a:xfrm>
            <a:off x="0" y="0"/>
            <a:ext cx="9144000" cy="1888102"/>
          </a:xfrm>
          <a:prstGeom prst="flowChartDocumen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bwMode="ltGray">
          <a:xfrm>
            <a:off x="533400" y="381000"/>
            <a:ext cx="8229600" cy="553998"/>
          </a:xfrm>
        </p:spPr>
        <p:txBody>
          <a:bodyPr vert="horz" wrap="square" lIns="0" tIns="0" rIns="0" bIns="0" rtlCol="0" anchor="t">
            <a:spAutoFit/>
          </a:bodyPr>
          <a:lstStyle>
            <a:lvl1pPr>
              <a:defRPr lang="en-US">
                <a:effectLst>
                  <a:outerShdw blurRad="50800" dist="38100" dir="2700000" algn="tl" rotWithShape="0">
                    <a:schemeClr val="bg1">
                      <a:alpha val="80000"/>
                    </a:schemeClr>
                  </a:outerShdw>
                </a:effectLst>
                <a:latin typeface="+mn-lt"/>
              </a:defRPr>
            </a:lvl1pPr>
          </a:lstStyle>
          <a:p>
            <a:pPr lvl="0" algn="r"/>
            <a:r>
              <a:rPr lang="en-US"/>
              <a:t>Click to edit Master title style</a:t>
            </a:r>
          </a:p>
        </p:txBody>
      </p:sp>
      <p:sp>
        <p:nvSpPr>
          <p:cNvPr id="8" name="Slide Number Placeholder 32"/>
          <p:cNvSpPr txBox="1">
            <a:spLocks noGrp="1"/>
          </p:cNvSpPr>
          <p:nvPr userDrawn="1"/>
        </p:nvSpPr>
        <p:spPr bwMode="auto">
          <a:xfrm>
            <a:off x="8458200" y="6481582"/>
            <a:ext cx="685800" cy="365125"/>
          </a:xfrm>
          <a:prstGeom prst="rect">
            <a:avLst/>
          </a:prstGeom>
          <a:noFill/>
          <a:ln>
            <a:miter lim="800000"/>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FDEAEE8-88C6-4A34-99AA-1F41DD91E381}" type="slidenum">
              <a:rPr kumimoji="0" lang="en-US" sz="1400" b="0" i="0" u="none" strike="noStrike" kern="1200" cap="none" spc="0" normalizeH="0" baseline="0" noProof="0">
                <a:ln>
                  <a:noFill/>
                </a:ln>
                <a:solidFill>
                  <a:prstClr val="white"/>
                </a:solidFill>
                <a:effectLst>
                  <a:outerShdw blurRad="38100" dist="38100" dir="2700000" algn="tl">
                    <a:srgbClr val="000000"/>
                  </a:outerShdw>
                </a:effectLst>
                <a:uLnTx/>
                <a:uFillTx/>
                <a:latin typeface="Calibri"/>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a:cs typeface="Arial"/>
            </a:endParaRPr>
          </a:p>
        </p:txBody>
      </p:sp>
    </p:spTree>
    <p:extLst>
      <p:ext uri="{BB962C8B-B14F-4D97-AF65-F5344CB8AC3E}">
        <p14:creationId xmlns:p14="http://schemas.microsoft.com/office/powerpoint/2010/main" val="1900817251"/>
      </p:ext>
    </p:extLst>
  </p:cSld>
  <p:clrMapOvr>
    <a:masterClrMapping/>
  </p:clrMapOvr>
  <p:transition>
    <p:fade/>
  </p:transition>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bwMode="invGray">
          <a:xfrm>
            <a:off x="685802" y="649805"/>
            <a:ext cx="7726627" cy="609398"/>
          </a:xfrm>
          <a:effectLst>
            <a:outerShdw blurRad="50800" dist="38100" dir="2700000" algn="tl" rotWithShape="0">
              <a:prstClr val="black"/>
            </a:outerShdw>
          </a:effectLst>
        </p:spPr>
        <p:txBody>
          <a:bodyPr/>
          <a:lstStyle>
            <a:lvl1pPr algn="ctr" defTabSz="912813" rtl="0" eaLnBrk="0" fontAlgn="base" hangingPunct="0">
              <a:lnSpc>
                <a:spcPct val="90000"/>
              </a:lnSpc>
              <a:spcBef>
                <a:spcPct val="0"/>
              </a:spcBef>
              <a:spcAft>
                <a:spcPct val="0"/>
              </a:spcAft>
              <a:defRPr lang="en-US" sz="4400" b="1" kern="1200" spc="-150">
                <a:ln w="3175">
                  <a:noFill/>
                </a:ln>
                <a:gradFill flip="none" rotWithShape="1">
                  <a:gsLst>
                    <a:gs pos="0">
                      <a:srgbClr val="FFFFB9"/>
                    </a:gs>
                    <a:gs pos="36000">
                      <a:srgbClr val="FFFF99"/>
                    </a:gs>
                    <a:gs pos="86000">
                      <a:srgbClr val="F6AE1E"/>
                    </a:gs>
                  </a:gsLst>
                  <a:lin ang="5400000" scaled="0"/>
                </a:gradFill>
                <a:effectLst>
                  <a:outerShdw blurRad="50800" dist="38100" dir="2700000" algn="tl" rotWithShape="0">
                    <a:prstClr val="black">
                      <a:alpha val="40000"/>
                    </a:prstClr>
                  </a:outerShdw>
                </a:effectLst>
                <a:latin typeface="+mj-lt"/>
                <a:ea typeface="+mn-ea"/>
                <a:cs typeface="Arial"/>
              </a:defRPr>
            </a:lvl1pPr>
          </a:lstStyle>
          <a:p>
            <a:r>
              <a:rPr lang="en-US"/>
              <a:t>Click to edit Master title style</a:t>
            </a:r>
          </a:p>
        </p:txBody>
      </p:sp>
      <p:sp>
        <p:nvSpPr>
          <p:cNvPr id="3" name="Subtitle 2"/>
          <p:cNvSpPr>
            <a:spLocks noGrp="1"/>
          </p:cNvSpPr>
          <p:nvPr>
            <p:ph type="subTitle" idx="1"/>
          </p:nvPr>
        </p:nvSpPr>
        <p:spPr>
          <a:xfrm>
            <a:off x="1368955" y="4344992"/>
            <a:ext cx="7043208" cy="461665"/>
          </a:xfrm>
        </p:spPr>
        <p:txBody>
          <a:bodyPr>
            <a:noAutofit/>
          </a:bodyPr>
          <a:lstStyle>
            <a:lvl1pPr marL="0" indent="0" algn="l">
              <a:lnSpc>
                <a:spcPct val="90000"/>
              </a:lnSpc>
              <a:spcBef>
                <a:spcPct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ctr">
              <a:buFont typeface="Arial" pitchFamily="34" charset="0"/>
              <a:buNone/>
              <a:defRPr kumimoji="0" lang="en-US" sz="4400" b="1" i="1" u="none" strike="noStrike" kern="1200" cap="none" spc="0" normalizeH="0" baseline="0" noProof="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371211674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1"/>
            <a:ext cx="8382000" cy="609398"/>
          </a:xfrm>
        </p:spPr>
        <p:txBody>
          <a:bodyPr/>
          <a:lstStyle>
            <a:lvl1pPr algn="ctr">
              <a:defRPr sz="4400"/>
            </a:lvl1pPr>
          </a:lstStyle>
          <a:p>
            <a:r>
              <a:rPr lang="en-US"/>
              <a:t>Click to edit Master title style</a:t>
            </a:r>
          </a:p>
        </p:txBody>
      </p:sp>
      <p:sp>
        <p:nvSpPr>
          <p:cNvPr id="5" name="Text Placeholder 4"/>
          <p:cNvSpPr>
            <a:spLocks noGrp="1"/>
          </p:cNvSpPr>
          <p:nvPr>
            <p:ph type="body" sz="quarter" idx="12"/>
          </p:nvPr>
        </p:nvSpPr>
        <p:spPr>
          <a:xfrm>
            <a:off x="457200" y="2057400"/>
            <a:ext cx="8305800" cy="2443746"/>
          </a:xfrm>
          <a:noFill/>
          <a:ln w="9525">
            <a:noFill/>
            <a:miter lim="800000"/>
          </a:ln>
        </p:spPr>
        <p:txBody>
          <a:bodyPr vert="horz" wrap="square" lIns="0" tIns="0" rIns="0" bIns="0" numCol="1" anchor="t" anchorCtr="0" compatLnSpc="1">
            <a:prstTxWarp prst="textNoShape">
              <a:avLst/>
            </a:prstTxWarp>
            <a:spAutoFit/>
          </a:bodyPr>
          <a:lstStyle>
            <a:lvl1pPr>
              <a:defRPr lang="en-US" smtClean="0"/>
            </a:lvl1pPr>
            <a:lvl2pPr>
              <a:defRPr lang="en-US" smtClean="0"/>
            </a:lvl2pPr>
            <a:lvl3pPr>
              <a:defRPr lang="en-US" smtClean="0"/>
            </a:lvl3pPr>
            <a:lvl4pPr>
              <a:defRPr lang="en-US" smtClean="0"/>
            </a:lvl4pPr>
            <a:lvl5pPr>
              <a:defRPr lang="en-US"/>
            </a:lvl5pPr>
          </a:lstStyle>
          <a:p>
            <a:pPr lvl="0">
              <a:spcBef>
                <a:spcPts val="600"/>
              </a:spcBef>
              <a:spcAft>
                <a:spcPts val="600"/>
              </a:spcAft>
            </a:pPr>
            <a:r>
              <a:rPr lang="en-US"/>
              <a:t>Click to edit Master text styles</a:t>
            </a:r>
          </a:p>
          <a:p>
            <a:pPr lvl="1">
              <a:spcBef>
                <a:spcPts val="600"/>
              </a:spcBef>
              <a:spcAft>
                <a:spcPts val="600"/>
              </a:spcAft>
            </a:pPr>
            <a:r>
              <a:rPr lang="en-US"/>
              <a:t>Second level</a:t>
            </a:r>
          </a:p>
          <a:p>
            <a:pPr lvl="2">
              <a:spcBef>
                <a:spcPts val="600"/>
              </a:spcBef>
              <a:spcAft>
                <a:spcPts val="600"/>
              </a:spcAft>
            </a:pPr>
            <a:r>
              <a:rPr lang="en-US"/>
              <a:t>Third level</a:t>
            </a:r>
          </a:p>
          <a:p>
            <a:pPr lvl="3">
              <a:spcBef>
                <a:spcPts val="600"/>
              </a:spcBef>
              <a:spcAft>
                <a:spcPts val="600"/>
              </a:spcAft>
            </a:pPr>
            <a:r>
              <a:rPr lang="en-US"/>
              <a:t>Fourth level</a:t>
            </a:r>
          </a:p>
          <a:p>
            <a:pPr lvl="4">
              <a:spcBef>
                <a:spcPts val="600"/>
              </a:spcBef>
              <a:spcAft>
                <a:spcPts val="600"/>
              </a:spcAft>
            </a:pPr>
            <a:r>
              <a:rPr lang="en-US"/>
              <a:t>Fifth level</a:t>
            </a:r>
          </a:p>
        </p:txBody>
      </p:sp>
    </p:spTree>
    <p:extLst>
      <p:ext uri="{BB962C8B-B14F-4D97-AF65-F5344CB8AC3E}">
        <p14:creationId xmlns:p14="http://schemas.microsoft.com/office/powerpoint/2010/main" val="256171814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121882" y="3475451"/>
            <a:ext cx="7043208" cy="1523494"/>
          </a:xfrm>
        </p:spPr>
        <p:txBody>
          <a:bodyPr anchor="ctr" anchorCtr="0">
            <a:noAutofit/>
          </a:bodyPr>
          <a:lstStyle>
            <a:lvl1pPr>
              <a:lnSpc>
                <a:spcPct val="90000"/>
              </a:lnSpc>
              <a:defRPr sz="5400"/>
            </a:lvl1pPr>
          </a:lstStyle>
          <a:p>
            <a:r>
              <a:rPr lang="en-US"/>
              <a:t>Click to edit Master title style</a:t>
            </a:r>
          </a:p>
        </p:txBody>
      </p:sp>
      <p:sp>
        <p:nvSpPr>
          <p:cNvPr id="3" name="Subtitle 2"/>
          <p:cNvSpPr>
            <a:spLocks noGrp="1"/>
          </p:cNvSpPr>
          <p:nvPr>
            <p:ph type="subTitle" idx="1"/>
          </p:nvPr>
        </p:nvSpPr>
        <p:spPr>
          <a:xfrm>
            <a:off x="754358" y="5799038"/>
            <a:ext cx="7043208" cy="461665"/>
          </a:xfrm>
        </p:spPr>
        <p:txBody>
          <a:bodyPr>
            <a:noAutofit/>
          </a:bodyPr>
          <a:lstStyle>
            <a:lvl1pPr marL="0" indent="0" algn="l">
              <a:lnSpc>
                <a:spcPct val="90000"/>
              </a:lnSpc>
              <a:spcBef>
                <a:spcPct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191585372"/>
      </p:ext>
    </p:extLst>
  </p:cSld>
  <p:clrMapOvr>
    <a:masterClrMapping/>
  </p:clrMapOvr>
  <p:transition>
    <p:fade/>
  </p:transition>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36602"/>
            <a:ext cx="8382000" cy="553998"/>
          </a:xfrm>
        </p:spPr>
        <p:txBody>
          <a:bodyPr/>
          <a:lstStyle>
            <a:lvl1pPr>
              <a:defRPr sz="4000"/>
            </a:lvl1pPr>
          </a:lstStyle>
          <a:p>
            <a:r>
              <a:rPr lang="en-US"/>
              <a:t>Click to edit Master title style</a:t>
            </a:r>
          </a:p>
        </p:txBody>
      </p:sp>
      <p:sp>
        <p:nvSpPr>
          <p:cNvPr id="5" name="Text Placeholder 4"/>
          <p:cNvSpPr>
            <a:spLocks noGrp="1"/>
          </p:cNvSpPr>
          <p:nvPr>
            <p:ph type="body" sz="quarter" idx="11"/>
          </p:nvPr>
        </p:nvSpPr>
        <p:spPr>
          <a:xfrm>
            <a:off x="457200" y="1981201"/>
            <a:ext cx="8305800" cy="2751522"/>
          </a:xfrm>
        </p:spPr>
        <p:txBody>
          <a:bodyPr/>
          <a:lstStyle>
            <a:lvl1pPr marL="396875" marR="0" indent="-396875" algn="l" defTabSz="914363" rtl="0" eaLnBrk="1" fontAlgn="auto" latinLnBrk="0" hangingPunct="1">
              <a:lnSpc>
                <a:spcPct val="90000"/>
              </a:lnSpc>
              <a:spcBef>
                <a:spcPct val="0"/>
              </a:spcBef>
              <a:spcAft>
                <a:spcPts val="1800"/>
              </a:spcAft>
              <a:buClrTx/>
              <a:buSzTx/>
              <a:buFontTx/>
              <a:buBlip>
                <a:blip r:embed="rId2"/>
              </a:buBlip>
              <a:defRPr/>
            </a:lvl1pPr>
            <a:lvl2pPr>
              <a:spcBef>
                <a:spcPct val="0"/>
              </a:spcBef>
              <a:spcAft>
                <a:spcPts val="1800"/>
              </a:spcAft>
              <a:defRPr>
                <a:solidFill>
                  <a:schemeClr val="accent4"/>
                </a:solidFill>
              </a:defRPr>
            </a:lvl2pPr>
            <a:lvl3pPr>
              <a:spcBef>
                <a:spcPct val="0"/>
              </a:spcBef>
              <a:spcAft>
                <a:spcPts val="1800"/>
              </a:spcAft>
              <a:defRPr>
                <a:solidFill>
                  <a:schemeClr val="accent3"/>
                </a:solidFill>
              </a:defRPr>
            </a:lvl3pPr>
            <a:lvl4pPr>
              <a:spcBef>
                <a:spcPct val="0"/>
              </a:spcBef>
              <a:spcAft>
                <a:spcPts val="1800"/>
              </a:spcAft>
              <a:defRPr>
                <a:solidFill>
                  <a:schemeClr val="accent2"/>
                </a:solidFill>
              </a:defRPr>
            </a:lvl4pPr>
            <a:lvl5pPr>
              <a:spcBef>
                <a:spcPct val="0"/>
              </a:spcBef>
              <a:spcAft>
                <a:spcPts val="1800"/>
              </a:spcAft>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5467233"/>
      </p:ext>
    </p:extLst>
  </p:cSld>
  <p:clrMapOvr>
    <a:masterClrMapping/>
  </p:clrMapOvr>
  <p:transition>
    <p:fade/>
  </p:transition>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685800" y="1981200"/>
            <a:ext cx="7772400" cy="443198"/>
          </a:xfrm>
        </p:spPr>
        <p:txBody>
          <a:bodyPr/>
          <a:lstStyle/>
          <a:p>
            <a:endParaRPr lang="en-US" dirty="0"/>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7759424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752603"/>
            <a:ext cx="7772400" cy="21359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idx="14"/>
          </p:nvPr>
        </p:nvSpPr>
        <p:spPr>
          <a:xfrm>
            <a:off x="228600" y="304801"/>
            <a:ext cx="8382000" cy="609398"/>
          </a:xfrm>
        </p:spPr>
        <p:txBody>
          <a:bodyPr/>
          <a:lstStyle>
            <a:lvl1pPr>
              <a:defRPr sz="4400"/>
            </a:lvl1pPr>
          </a:lstStyle>
          <a:p>
            <a:r>
              <a:rPr lang="en-US"/>
              <a:t>Click to edit Master title style</a:t>
            </a:r>
          </a:p>
        </p:txBody>
      </p:sp>
    </p:spTree>
    <p:extLst>
      <p:ext uri="{BB962C8B-B14F-4D97-AF65-F5344CB8AC3E}">
        <p14:creationId xmlns:p14="http://schemas.microsoft.com/office/powerpoint/2010/main" val="188250324"/>
      </p:ext>
    </p:extLst>
  </p:cSld>
  <p:clrMapOvr>
    <a:masterClrMapping/>
  </p:clrMapOvr>
  <p:transition spd="med">
    <p:pull dir="l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1"/>
            <a:ext cx="8382000" cy="609398"/>
          </a:xfrm>
        </p:spPr>
        <p:txBody>
          <a:bodyPr/>
          <a:lstStyle>
            <a:lvl1pPr>
              <a:defRPr sz="4400"/>
            </a:lvl1pPr>
          </a:lstStyle>
          <a:p>
            <a:r>
              <a:rPr lang="en-US"/>
              <a:t>Click to edit Master title style</a:t>
            </a:r>
          </a:p>
        </p:txBody>
      </p:sp>
      <p:sp>
        <p:nvSpPr>
          <p:cNvPr id="5" name="Text Placeholder 4"/>
          <p:cNvSpPr>
            <a:spLocks noGrp="1"/>
          </p:cNvSpPr>
          <p:nvPr>
            <p:ph type="body" sz="quarter" idx="12"/>
          </p:nvPr>
        </p:nvSpPr>
        <p:spPr>
          <a:xfrm>
            <a:off x="304800" y="1676404"/>
            <a:ext cx="8305800" cy="2135969"/>
          </a:xfrm>
        </p:spPr>
        <p:txBody>
          <a:bodyPr/>
          <a:lstStyle>
            <a:lvl1pPr marL="396875" marR="0" indent="-396875" algn="l" defTabSz="914363" rtl="0" eaLnBrk="1" fontAlgn="auto" latinLnBrk="0" hangingPunct="1">
              <a:lnSpc>
                <a:spcPct val="90000"/>
              </a:lnSpc>
              <a:spcBef>
                <a:spcPct val="20000"/>
              </a:spcBef>
              <a:spcAft>
                <a:spcPct val="0"/>
              </a:spcAft>
              <a:buClrTx/>
              <a:buSzTx/>
              <a:buFontTx/>
              <a:buBlip>
                <a:blip r:embed="rId2"/>
              </a:buBlip>
              <a:defRPr/>
            </a:lvl1pPr>
            <a:lvl2pPr>
              <a:defRPr>
                <a:solidFill>
                  <a:schemeClr val="accent4"/>
                </a:solidFill>
              </a:defRPr>
            </a:lvl2pPr>
            <a:lvl3pPr>
              <a:defRPr>
                <a:solidFill>
                  <a:schemeClr val="accent3"/>
                </a:solidFill>
              </a:defRPr>
            </a:lvl3pPr>
            <a:lvl4pPr>
              <a:defRPr>
                <a:solidFill>
                  <a:schemeClr val="accent2"/>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26069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914400"/>
          </a:xfrm>
          <a:prstGeom prst="rect">
            <a:avLst/>
          </a:prstGeom>
        </p:spPr>
        <p:txBody>
          <a:bodyPr lIns="0" tIns="0" rIns="0" bIns="0" anchor="ctr" anchorCtr="0">
            <a:noAutofit/>
          </a:bodyPr>
          <a:lstStyle>
            <a:lvl1pPr>
              <a:lnSpc>
                <a:spcPct val="70000"/>
              </a:lnSpc>
              <a:defRPr>
                <a:solidFill>
                  <a:schemeClr val="tx2"/>
                </a:solidFill>
                <a:latin typeface="+mj-lt"/>
              </a:defRPr>
            </a:lvl1pPr>
          </a:lstStyle>
          <a:p>
            <a:r>
              <a:rPr lang="en-US"/>
              <a:t>Click to edit Master title style</a:t>
            </a:r>
          </a:p>
        </p:txBody>
      </p:sp>
      <p:sp>
        <p:nvSpPr>
          <p:cNvPr id="3" name="Content Placeholder 2"/>
          <p:cNvSpPr>
            <a:spLocks noGrp="1"/>
          </p:cNvSpPr>
          <p:nvPr>
            <p:ph idx="1"/>
          </p:nvPr>
        </p:nvSpPr>
        <p:spPr>
          <a:xfrm>
            <a:off x="1676400" y="1752602"/>
            <a:ext cx="7010400" cy="4373563"/>
          </a:xfrm>
          <a:prstGeom prst="rect">
            <a:avLst/>
          </a:prstGeom>
        </p:spPr>
        <p:txBody>
          <a:bodyPr lIns="0" tIns="0" rIns="0" bIns="0">
            <a:noAutofit/>
          </a:bodyPr>
          <a:lstStyle>
            <a:lvl1pPr marL="463550" indent="-463550">
              <a:lnSpc>
                <a:spcPct val="90000"/>
              </a:lnSpc>
              <a:spcBef>
                <a:spcPts val="1200"/>
              </a:spcBef>
              <a:buClr>
                <a:schemeClr val="accent1"/>
              </a:buClr>
              <a:buFont typeface="Wingdings" pitchFamily="2" charset="2"/>
              <a:buChar char=""/>
              <a:defRPr sz="2400">
                <a:solidFill>
                  <a:schemeClr val="tx2"/>
                </a:solidFill>
                <a:latin typeface="+mn-lt"/>
              </a:defRPr>
            </a:lvl1pPr>
            <a:lvl2pPr marL="460375" marR="0" indent="3175" algn="l" defTabSz="914400" rtl="0" eaLnBrk="1" fontAlgn="auto" latinLnBrk="0" hangingPunct="1">
              <a:lnSpc>
                <a:spcPct val="100000"/>
              </a:lnSpc>
              <a:spcBef>
                <a:spcPct val="0"/>
              </a:spcBef>
              <a:spcAft>
                <a:spcPct val="0"/>
              </a:spcAft>
              <a:buClr>
                <a:srgbClr val="EDC212"/>
              </a:buClr>
              <a:buSzTx/>
              <a:buFont typeface="Webdings" pitchFamily="18" charset="2"/>
              <a:buNone/>
              <a:defRPr sz="1600">
                <a:solidFill>
                  <a:schemeClr val="tx2"/>
                </a:solidFill>
              </a:defRPr>
            </a:lvl2pPr>
            <a:lvl3pPr marL="460375" indent="3175">
              <a:buClr>
                <a:srgbClr val="EDC212"/>
              </a:buClr>
              <a:buFont typeface="Webdings" pitchFamily="18" charset="2"/>
              <a:buNone/>
              <a:defRPr sz="1400">
                <a:solidFill>
                  <a:schemeClr val="accent2"/>
                </a:solidFill>
              </a:defRPr>
            </a:lvl3pPr>
            <a:lvl4pPr marL="228600" indent="-228600">
              <a:buClr>
                <a:srgbClr val="EDC212"/>
              </a:buClr>
              <a:buFont typeface="Webdings" pitchFamily="18" charset="2"/>
              <a:buNone/>
              <a:defRPr sz="2000"/>
            </a:lvl4pPr>
            <a:lvl5pPr marL="228600" indent="-228600">
              <a:buClr>
                <a:srgbClr val="EDC212"/>
              </a:buClr>
              <a:buFont typeface="Webdings" pitchFamily="18" charset="2"/>
              <a:buNone/>
              <a:defRPr sz="2000"/>
            </a:lvl5pPr>
          </a:lstStyle>
          <a:p>
            <a:pPr lvl="0"/>
            <a:r>
              <a:rPr lang="en-US"/>
              <a:t>Click to edit Master text styles</a:t>
            </a:r>
          </a:p>
          <a:p>
            <a:pPr lvl="1"/>
            <a:r>
              <a:rPr lang="en-US"/>
              <a:t>Second level</a:t>
            </a:r>
          </a:p>
          <a:p>
            <a:pPr lvl="2"/>
            <a:r>
              <a:rPr lang="en-US"/>
              <a:t>THIRD LEVEL</a:t>
            </a:r>
          </a:p>
          <a:p>
            <a:pPr lvl="0"/>
            <a:r>
              <a:rPr lang="en-US"/>
              <a:t>Click to edit Master text styles</a:t>
            </a:r>
          </a:p>
          <a:p>
            <a:pPr lvl="1"/>
            <a:r>
              <a:rPr lang="en-US"/>
              <a:t>Second level</a:t>
            </a:r>
          </a:p>
          <a:p>
            <a:pPr marL="460375" marR="0" lvl="2" indent="3175" algn="l" defTabSz="914400" rtl="0" eaLnBrk="1" fontAlgn="auto" latinLnBrk="0" hangingPunct="1">
              <a:lnSpc>
                <a:spcPct val="100000"/>
              </a:lnSpc>
              <a:spcBef>
                <a:spcPct val="0"/>
              </a:spcBef>
              <a:spcAft>
                <a:spcPct val="0"/>
              </a:spcAft>
              <a:buClr>
                <a:srgbClr val="EDC212"/>
              </a:buClr>
              <a:buSzTx/>
              <a:buFont typeface="Webdings" pitchFamily="18" charset="2"/>
              <a:buNone/>
              <a:defRPr/>
            </a:pPr>
            <a:r>
              <a:rPr lang="en-US"/>
              <a:t>THIRD LEVEL</a:t>
            </a:r>
          </a:p>
          <a:p>
            <a:pPr lvl="0"/>
            <a:r>
              <a:rPr lang="en-US"/>
              <a:t>Click to edit Master text styles</a:t>
            </a:r>
          </a:p>
          <a:p>
            <a:pPr lvl="1"/>
            <a:r>
              <a:rPr lang="en-US"/>
              <a:t>Second level</a:t>
            </a:r>
          </a:p>
          <a:p>
            <a:pPr marL="460375" marR="0" lvl="2" indent="3175" algn="l" defTabSz="914400" rtl="0" eaLnBrk="1" fontAlgn="auto" latinLnBrk="0" hangingPunct="1">
              <a:lnSpc>
                <a:spcPct val="100000"/>
              </a:lnSpc>
              <a:spcBef>
                <a:spcPct val="0"/>
              </a:spcBef>
              <a:spcAft>
                <a:spcPct val="0"/>
              </a:spcAft>
              <a:buClr>
                <a:srgbClr val="EDC212"/>
              </a:buClr>
              <a:buSzTx/>
              <a:buFont typeface="Webdings" pitchFamily="18" charset="2"/>
              <a:buNone/>
              <a:defRPr/>
            </a:pPr>
            <a:r>
              <a:rPr lang="en-US"/>
              <a:t>THIRD LEVEL</a:t>
            </a:r>
          </a:p>
          <a:p>
            <a:pPr lvl="0"/>
            <a:endParaRPr lang="en-US"/>
          </a:p>
        </p:txBody>
      </p:sp>
      <p:sp>
        <p:nvSpPr>
          <p:cNvPr id="8" name="Text Placeholder 2"/>
          <p:cNvSpPr>
            <a:spLocks noGrp="1"/>
          </p:cNvSpPr>
          <p:nvPr>
            <p:ph type="body" idx="13"/>
          </p:nvPr>
        </p:nvSpPr>
        <p:spPr>
          <a:xfrm>
            <a:off x="-3505199" y="304800"/>
            <a:ext cx="3268640" cy="353704"/>
          </a:xfrm>
          <a:prstGeom prst="rect">
            <a:avLst/>
          </a:prstGeom>
        </p:spPr>
        <p:txBody>
          <a:bodyPr anchor="b">
            <a:noAutofit/>
          </a:bodyPr>
          <a:lstStyle>
            <a:lvl1pPr marL="0" indent="0">
              <a:buNone/>
              <a:defRPr sz="1600" b="0">
                <a:solidFill>
                  <a:schemeClr val="accent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4719858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phics">
    <p:spTree>
      <p:nvGrpSpPr>
        <p:cNvPr id="1" name=""/>
        <p:cNvGrpSpPr/>
        <p:nvPr/>
      </p:nvGrpSpPr>
      <p:grpSpPr>
        <a:xfrm>
          <a:off x="0" y="0"/>
          <a:ext cx="0" cy="0"/>
          <a:chOff x="0" y="0"/>
          <a:chExt cx="0" cy="0"/>
        </a:xfrm>
      </p:grpSpPr>
      <p:sp>
        <p:nvSpPr>
          <p:cNvPr id="4" name="Rounded Rectangle 3"/>
          <p:cNvSpPr/>
          <p:nvPr userDrawn="1"/>
        </p:nvSpPr>
        <p:spPr bwMode="auto">
          <a:xfrm>
            <a:off x="6216954" y="4381504"/>
            <a:ext cx="2201333" cy="882953"/>
          </a:xfrm>
          <a:prstGeom prst="roundRect">
            <a:avLst>
              <a:gd name="adj" fmla="val 9033"/>
            </a:avLst>
          </a:prstGeom>
          <a:gradFill rotWithShape="1">
            <a:gsLst>
              <a:gs pos="0">
                <a:srgbClr val="A5AB81">
                  <a:shade val="15000"/>
                  <a:satMod val="180000"/>
                </a:srgbClr>
              </a:gs>
              <a:gs pos="50000">
                <a:srgbClr val="A5AB81">
                  <a:shade val="45000"/>
                  <a:satMod val="170000"/>
                </a:srgbClr>
              </a:gs>
              <a:gs pos="70000">
                <a:srgbClr val="A5AB81">
                  <a:tint val="99000"/>
                  <a:shade val="65000"/>
                  <a:satMod val="155000"/>
                </a:srgbClr>
              </a:gs>
              <a:gs pos="100000">
                <a:srgbClr val="A5AB81">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A5AB81">
                <a:satMod val="300000"/>
              </a:srgbClr>
            </a:contourClr>
          </a:sp3d>
        </p:spPr>
        <p:txBody>
          <a:bodyPr lIns="91436" tIns="45718" rIns="91436" bIns="45718" anchor="ctr"/>
          <a:lstStyle/>
          <a:p>
            <a:pPr marL="0" marR="0" lvl="0" indent="0" algn="ctr" defTabSz="914099"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cs typeface="Arial" pitchFamily="34" charset="0"/>
              </a:rPr>
              <a:t>Sample Fill</a:t>
            </a:r>
          </a:p>
        </p:txBody>
      </p:sp>
      <p:sp>
        <p:nvSpPr>
          <p:cNvPr id="5" name="Rounded Rectangle 4"/>
          <p:cNvSpPr/>
          <p:nvPr userDrawn="1"/>
        </p:nvSpPr>
        <p:spPr bwMode="auto">
          <a:xfrm>
            <a:off x="3556002" y="4381504"/>
            <a:ext cx="2201333" cy="882953"/>
          </a:xfrm>
          <a:prstGeom prst="roundRect">
            <a:avLst>
              <a:gd name="adj" fmla="val 9033"/>
            </a:avLst>
          </a:prstGeom>
          <a:gradFill rotWithShape="1">
            <a:gsLst>
              <a:gs pos="0">
                <a:srgbClr val="DD8047">
                  <a:shade val="15000"/>
                  <a:satMod val="180000"/>
                </a:srgbClr>
              </a:gs>
              <a:gs pos="50000">
                <a:srgbClr val="DD8047">
                  <a:shade val="45000"/>
                  <a:satMod val="170000"/>
                </a:srgbClr>
              </a:gs>
              <a:gs pos="70000">
                <a:srgbClr val="DD8047">
                  <a:tint val="99000"/>
                  <a:shade val="65000"/>
                  <a:satMod val="155000"/>
                </a:srgbClr>
              </a:gs>
              <a:gs pos="100000">
                <a:srgbClr val="DD8047">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DD8047">
                <a:satMod val="300000"/>
              </a:srgbClr>
            </a:contourClr>
          </a:sp3d>
        </p:spPr>
        <p:txBody>
          <a:bodyPr lIns="91436" tIns="45718" rIns="91436" bIns="45718" anchor="ctr"/>
          <a:lstStyle/>
          <a:p>
            <a:pPr marL="0" marR="0" lvl="0" indent="0" algn="ctr" defTabSz="914099"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cs typeface="Arial" pitchFamily="34" charset="0"/>
              </a:rPr>
              <a:t>Sample Fill</a:t>
            </a:r>
          </a:p>
        </p:txBody>
      </p:sp>
      <p:sp>
        <p:nvSpPr>
          <p:cNvPr id="6" name="Rounded Rectangle 5"/>
          <p:cNvSpPr/>
          <p:nvPr userDrawn="1"/>
        </p:nvSpPr>
        <p:spPr bwMode="auto">
          <a:xfrm>
            <a:off x="825502" y="4381504"/>
            <a:ext cx="2201333" cy="882953"/>
          </a:xfrm>
          <a:prstGeom prst="roundRect">
            <a:avLst>
              <a:gd name="adj" fmla="val 9033"/>
            </a:avLst>
          </a:prstGeom>
          <a:gradFill rotWithShape="1">
            <a:gsLst>
              <a:gs pos="0">
                <a:srgbClr val="94B6D2">
                  <a:shade val="15000"/>
                  <a:satMod val="180000"/>
                </a:srgbClr>
              </a:gs>
              <a:gs pos="50000">
                <a:srgbClr val="94B6D2">
                  <a:shade val="45000"/>
                  <a:satMod val="170000"/>
                </a:srgbClr>
              </a:gs>
              <a:gs pos="70000">
                <a:srgbClr val="94B6D2">
                  <a:tint val="99000"/>
                  <a:shade val="65000"/>
                  <a:satMod val="155000"/>
                </a:srgbClr>
              </a:gs>
              <a:gs pos="100000">
                <a:srgbClr val="94B6D2">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94B6D2">
                <a:satMod val="300000"/>
              </a:srgbClr>
            </a:contourClr>
          </a:sp3d>
        </p:spPr>
        <p:txBody>
          <a:bodyPr lIns="91436" tIns="45718" rIns="91436" bIns="45718" anchor="ctr"/>
          <a:lstStyle/>
          <a:p>
            <a:pPr marL="0" marR="0" lvl="0" indent="0" algn="ctr" defTabSz="914099"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cs typeface="Arial" pitchFamily="34" charset="0"/>
              </a:rPr>
              <a:t>Sample Fill</a:t>
            </a:r>
          </a:p>
        </p:txBody>
      </p:sp>
      <p:sp>
        <p:nvSpPr>
          <p:cNvPr id="7" name="Rounded Rectangle 6"/>
          <p:cNvSpPr/>
          <p:nvPr userDrawn="1"/>
        </p:nvSpPr>
        <p:spPr bwMode="auto">
          <a:xfrm>
            <a:off x="6216954" y="5539623"/>
            <a:ext cx="2201333" cy="882953"/>
          </a:xfrm>
          <a:prstGeom prst="roundRect">
            <a:avLst>
              <a:gd name="adj" fmla="val 9033"/>
            </a:avLst>
          </a:prstGeom>
          <a:gradFill rotWithShape="1">
            <a:gsLst>
              <a:gs pos="0">
                <a:srgbClr val="968C8C">
                  <a:shade val="15000"/>
                  <a:satMod val="180000"/>
                </a:srgbClr>
              </a:gs>
              <a:gs pos="50000">
                <a:srgbClr val="968C8C">
                  <a:shade val="45000"/>
                  <a:satMod val="170000"/>
                </a:srgbClr>
              </a:gs>
              <a:gs pos="70000">
                <a:srgbClr val="968C8C">
                  <a:tint val="99000"/>
                  <a:shade val="65000"/>
                  <a:satMod val="155000"/>
                </a:srgbClr>
              </a:gs>
              <a:gs pos="100000">
                <a:srgbClr val="968C8C">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968C8C">
                <a:satMod val="300000"/>
              </a:srgbClr>
            </a:contourClr>
          </a:sp3d>
        </p:spPr>
        <p:txBody>
          <a:bodyPr lIns="91436" tIns="45718" rIns="91436" bIns="45718" anchor="ctr"/>
          <a:lstStyle/>
          <a:p>
            <a:pPr marL="0" marR="0" lvl="0" indent="0" algn="ctr" defTabSz="914099"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cs typeface="Arial" pitchFamily="34" charset="0"/>
              </a:rPr>
              <a:t>Sample Fill</a:t>
            </a:r>
          </a:p>
        </p:txBody>
      </p:sp>
      <p:sp>
        <p:nvSpPr>
          <p:cNvPr id="8" name="Rounded Rectangle 7"/>
          <p:cNvSpPr/>
          <p:nvPr userDrawn="1"/>
        </p:nvSpPr>
        <p:spPr bwMode="auto">
          <a:xfrm>
            <a:off x="3556002" y="5539623"/>
            <a:ext cx="2201333" cy="882953"/>
          </a:xfrm>
          <a:prstGeom prst="roundRect">
            <a:avLst>
              <a:gd name="adj" fmla="val 9033"/>
            </a:avLst>
          </a:prstGeom>
          <a:gradFill rotWithShape="1">
            <a:gsLst>
              <a:gs pos="0">
                <a:srgbClr val="7BA79D">
                  <a:shade val="15000"/>
                  <a:satMod val="180000"/>
                </a:srgbClr>
              </a:gs>
              <a:gs pos="50000">
                <a:srgbClr val="7BA79D">
                  <a:shade val="45000"/>
                  <a:satMod val="170000"/>
                </a:srgbClr>
              </a:gs>
              <a:gs pos="70000">
                <a:srgbClr val="7BA79D">
                  <a:tint val="99000"/>
                  <a:shade val="65000"/>
                  <a:satMod val="155000"/>
                </a:srgbClr>
              </a:gs>
              <a:gs pos="100000">
                <a:srgbClr val="7BA79D">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7BA79D">
                <a:satMod val="300000"/>
              </a:srgbClr>
            </a:contourClr>
          </a:sp3d>
        </p:spPr>
        <p:txBody>
          <a:bodyPr lIns="91436" tIns="45718" rIns="91436" bIns="45718" anchor="ctr"/>
          <a:lstStyle/>
          <a:p>
            <a:pPr marL="0" marR="0" lvl="0" indent="0" algn="ctr" defTabSz="914099"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cs typeface="Arial" pitchFamily="34" charset="0"/>
              </a:rPr>
              <a:t>Sample Fill</a:t>
            </a:r>
          </a:p>
        </p:txBody>
      </p:sp>
      <p:sp>
        <p:nvSpPr>
          <p:cNvPr id="9" name="Rounded Rectangle 8"/>
          <p:cNvSpPr/>
          <p:nvPr userDrawn="1"/>
        </p:nvSpPr>
        <p:spPr bwMode="auto">
          <a:xfrm>
            <a:off x="825502" y="5539623"/>
            <a:ext cx="2201333" cy="882953"/>
          </a:xfrm>
          <a:prstGeom prst="roundRect">
            <a:avLst>
              <a:gd name="adj" fmla="val 9033"/>
            </a:avLst>
          </a:prstGeom>
          <a:gradFill rotWithShape="1">
            <a:gsLst>
              <a:gs pos="0">
                <a:srgbClr val="D8B25C">
                  <a:shade val="15000"/>
                  <a:satMod val="180000"/>
                </a:srgbClr>
              </a:gs>
              <a:gs pos="50000">
                <a:srgbClr val="D8B25C">
                  <a:shade val="45000"/>
                  <a:satMod val="170000"/>
                </a:srgbClr>
              </a:gs>
              <a:gs pos="70000">
                <a:srgbClr val="D8B25C">
                  <a:tint val="99000"/>
                  <a:shade val="65000"/>
                  <a:satMod val="155000"/>
                </a:srgbClr>
              </a:gs>
              <a:gs pos="100000">
                <a:srgbClr val="D8B25C">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D8B25C">
                <a:satMod val="300000"/>
              </a:srgbClr>
            </a:contourClr>
          </a:sp3d>
        </p:spPr>
        <p:txBody>
          <a:bodyPr lIns="91436" tIns="45718" rIns="91436" bIns="45718" anchor="ctr"/>
          <a:lstStyle/>
          <a:p>
            <a:pPr marL="0" marR="0" lvl="0" indent="0" algn="ctr" defTabSz="914099"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cs typeface="Arial" pitchFamily="34" charset="0"/>
              </a:rPr>
              <a:t>Sample Fill</a:t>
            </a:r>
          </a:p>
        </p:txBody>
      </p:sp>
      <p:sp>
        <p:nvSpPr>
          <p:cNvPr id="26" name="Content Placeholder 3"/>
          <p:cNvSpPr>
            <a:spLocks noGrp="1"/>
          </p:cNvSpPr>
          <p:nvPr>
            <p:ph sz="half" idx="2"/>
          </p:nvPr>
        </p:nvSpPr>
        <p:spPr>
          <a:xfrm>
            <a:off x="457200" y="1371602"/>
            <a:ext cx="8153400" cy="1409617"/>
          </a:xfrm>
        </p:spPr>
        <p:txBody>
          <a:bodyPr/>
          <a:lstStyle>
            <a:lvl1pPr marL="396875" marR="0" indent="-396875" algn="l" defTabSz="914363" rtl="0" eaLnBrk="1" fontAlgn="auto" latinLnBrk="0" hangingPunct="1">
              <a:lnSpc>
                <a:spcPct val="90000"/>
              </a:lnSpc>
              <a:spcBef>
                <a:spcPct val="20000"/>
              </a:spcBef>
              <a:spcAft>
                <a:spcPct val="0"/>
              </a:spcAft>
              <a:buClrTx/>
              <a:buSzTx/>
              <a:buFontTx/>
              <a:buBlip>
                <a:blip r:embed="rId2"/>
              </a:buBlip>
              <a:defRPr sz="2600"/>
            </a:lvl1pPr>
            <a:lvl2pPr>
              <a:defRPr sz="2400"/>
            </a:lvl2pPr>
            <a:lvl3pPr>
              <a:defRPr sz="20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0" name="Title 9"/>
          <p:cNvSpPr>
            <a:spLocks noGrp="1"/>
          </p:cNvSpPr>
          <p:nvPr>
            <p:ph type="title"/>
          </p:nvPr>
        </p:nvSpPr>
        <p:spPr>
          <a:xfrm>
            <a:off x="304800" y="381001"/>
            <a:ext cx="8382000" cy="553998"/>
          </a:xfrm>
        </p:spPr>
        <p:txBody>
          <a:bodyPr/>
          <a:lstStyle/>
          <a:p>
            <a:r>
              <a:rPr lang="en-US"/>
              <a:t>Click to edit Master title style</a:t>
            </a:r>
          </a:p>
        </p:txBody>
      </p:sp>
    </p:spTree>
    <p:extLst>
      <p:ext uri="{BB962C8B-B14F-4D97-AF65-F5344CB8AC3E}">
        <p14:creationId xmlns:p14="http://schemas.microsoft.com/office/powerpoint/2010/main" val="340812463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5" name="Picture 3" descr="Background Seal.png"/>
          <p:cNvPicPr>
            <a:picLocks noChangeAspect="1"/>
          </p:cNvPicPr>
          <p:nvPr userDrawn="1"/>
        </p:nvPicPr>
        <p:blipFill>
          <a:blip r:embed="rId2"/>
          <a:stretch>
            <a:fillRect/>
          </a:stretch>
        </p:blipFill>
        <p:spPr bwMode="auto">
          <a:xfrm>
            <a:off x="3124200" y="1125538"/>
            <a:ext cx="6019800" cy="5732462"/>
          </a:xfrm>
          <a:prstGeom prst="rect">
            <a:avLst/>
          </a:prstGeom>
          <a:noFill/>
          <a:ln w="9525">
            <a:noFill/>
            <a:miter lim="800000"/>
          </a:ln>
        </p:spPr>
      </p:pic>
      <p:sp>
        <p:nvSpPr>
          <p:cNvPr id="6" name="Rounded Rectangle 5"/>
          <p:cNvSpPr/>
          <p:nvPr userDrawn="1"/>
        </p:nvSpPr>
        <p:spPr bwMode="auto">
          <a:xfrm>
            <a:off x="2209800" y="609600"/>
            <a:ext cx="6172200" cy="990600"/>
          </a:xfrm>
          <a:prstGeom prst="roundRect">
            <a:avLst>
              <a:gd name="adj" fmla="val 9033"/>
            </a:avLst>
          </a:prstGeom>
          <a:gradFill rotWithShape="1">
            <a:gsLst>
              <a:gs pos="0">
                <a:srgbClr val="D8B25C">
                  <a:shade val="15000"/>
                  <a:satMod val="180000"/>
                  <a:alpha val="50000"/>
                </a:srgbClr>
              </a:gs>
              <a:gs pos="50000">
                <a:srgbClr val="D8B25C">
                  <a:shade val="45000"/>
                  <a:satMod val="170000"/>
                  <a:alpha val="75000"/>
                </a:srgbClr>
              </a:gs>
              <a:gs pos="70000">
                <a:srgbClr val="D8B25C">
                  <a:tint val="99000"/>
                  <a:shade val="65000"/>
                  <a:satMod val="155000"/>
                  <a:alpha val="75000"/>
                </a:srgbClr>
              </a:gs>
              <a:gs pos="100000">
                <a:srgbClr val="D8B25C">
                  <a:tint val="95500"/>
                  <a:shade val="100000"/>
                  <a:satMod val="155000"/>
                  <a:alpha val="7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D8B25C">
                <a:satMod val="300000"/>
              </a:srgbClr>
            </a:contourClr>
          </a:sp3d>
        </p:spPr>
        <p:txBody>
          <a:bodyPr lIns="91436" tIns="45718" rIns="91436" bIns="45718" anchor="ctr"/>
          <a:lstStyle/>
          <a:p>
            <a:pPr marL="0" marR="0" lvl="0" indent="0" algn="r" defTabSz="914099"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cs typeface="Arial" pitchFamily="34" charset="0"/>
            </a:endParaRPr>
          </a:p>
        </p:txBody>
      </p:sp>
      <p:sp>
        <p:nvSpPr>
          <p:cNvPr id="8" name="Rounded Rectangle 7"/>
          <p:cNvSpPr/>
          <p:nvPr userDrawn="1"/>
        </p:nvSpPr>
        <p:spPr bwMode="auto">
          <a:xfrm>
            <a:off x="838200" y="2514600"/>
            <a:ext cx="7315200" cy="2819400"/>
          </a:xfrm>
          <a:prstGeom prst="roundRect">
            <a:avLst>
              <a:gd name="adj" fmla="val 9033"/>
            </a:avLst>
          </a:prstGeom>
          <a:gradFill rotWithShape="1">
            <a:gsLst>
              <a:gs pos="0">
                <a:srgbClr val="94B6D2">
                  <a:shade val="15000"/>
                  <a:satMod val="180000"/>
                  <a:alpha val="75000"/>
                </a:srgbClr>
              </a:gs>
              <a:gs pos="50000">
                <a:srgbClr val="94B6D2">
                  <a:shade val="45000"/>
                  <a:satMod val="170000"/>
                  <a:alpha val="75000"/>
                </a:srgbClr>
              </a:gs>
              <a:gs pos="70000">
                <a:srgbClr val="94B6D2">
                  <a:tint val="99000"/>
                  <a:shade val="65000"/>
                  <a:satMod val="155000"/>
                  <a:alpha val="75000"/>
                </a:srgbClr>
              </a:gs>
              <a:gs pos="100000">
                <a:srgbClr val="94B6D2">
                  <a:tint val="95500"/>
                  <a:shade val="100000"/>
                  <a:satMod val="155000"/>
                  <a:alpha val="7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94B6D2">
                <a:satMod val="300000"/>
              </a:srgbClr>
            </a:contourClr>
          </a:sp3d>
        </p:spPr>
        <p:txBody>
          <a:bodyPr lIns="91436" tIns="45718" rIns="91436" bIns="45718" anchor="ctr"/>
          <a:lstStyle/>
          <a:p>
            <a:pPr marL="0" marR="0" lvl="0" indent="0" algn="ctr" defTabSz="914099"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gradFill>
              <a:effectLst>
                <a:outerShdw blurRad="50800" dist="38100" dir="2700000" algn="tl" rotWithShape="0">
                  <a:prstClr val="black">
                    <a:alpha val="40000"/>
                  </a:prstClr>
                </a:outerShdw>
              </a:effectLst>
              <a:uLnTx/>
              <a:uFillTx/>
              <a:latin typeface="Calibri"/>
              <a:cs typeface="Arial"/>
            </a:endParaRPr>
          </a:p>
        </p:txBody>
      </p:sp>
      <p:pic>
        <p:nvPicPr>
          <p:cNvPr id="9" name="Picture 6" descr="Color Seal.png"/>
          <p:cNvPicPr>
            <a:picLocks noChangeAspect="1"/>
          </p:cNvPicPr>
          <p:nvPr userDrawn="1"/>
        </p:nvPicPr>
        <p:blipFill>
          <a:blip r:embed="rId3"/>
          <a:stretch>
            <a:fillRect/>
          </a:stretch>
        </p:blipFill>
        <p:spPr bwMode="auto">
          <a:xfrm>
            <a:off x="0" y="0"/>
            <a:ext cx="3365500" cy="3365500"/>
          </a:xfrm>
          <a:prstGeom prst="rect">
            <a:avLst/>
          </a:prstGeom>
          <a:noFill/>
          <a:ln w="9525">
            <a:noFill/>
            <a:miter lim="800000"/>
          </a:ln>
        </p:spPr>
      </p:pic>
      <p:sp>
        <p:nvSpPr>
          <p:cNvPr id="10" name="Rounded Rectangle 9"/>
          <p:cNvSpPr/>
          <p:nvPr userDrawn="1"/>
        </p:nvSpPr>
        <p:spPr bwMode="auto">
          <a:xfrm>
            <a:off x="4876800" y="5029200"/>
            <a:ext cx="3505200" cy="685800"/>
          </a:xfrm>
          <a:prstGeom prst="roundRect">
            <a:avLst>
              <a:gd name="adj" fmla="val 9033"/>
            </a:avLst>
          </a:prstGeom>
          <a:gradFill rotWithShape="1">
            <a:gsLst>
              <a:gs pos="0">
                <a:srgbClr val="D8B25C">
                  <a:shade val="15000"/>
                  <a:satMod val="180000"/>
                  <a:alpha val="50000"/>
                </a:srgbClr>
              </a:gs>
              <a:gs pos="50000">
                <a:srgbClr val="D8B25C">
                  <a:shade val="45000"/>
                  <a:satMod val="170000"/>
                  <a:alpha val="75000"/>
                </a:srgbClr>
              </a:gs>
              <a:gs pos="70000">
                <a:srgbClr val="D8B25C">
                  <a:tint val="99000"/>
                  <a:shade val="65000"/>
                  <a:satMod val="155000"/>
                  <a:alpha val="75000"/>
                </a:srgbClr>
              </a:gs>
              <a:gs pos="100000">
                <a:srgbClr val="D8B25C">
                  <a:tint val="95500"/>
                  <a:shade val="100000"/>
                  <a:satMod val="155000"/>
                  <a:alpha val="7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D8B25C">
                <a:satMod val="300000"/>
              </a:srgbClr>
            </a:contourClr>
          </a:sp3d>
        </p:spPr>
        <p:txBody>
          <a:bodyPr lIns="91436" tIns="45718" rIns="91436" bIns="45718" anchor="ctr"/>
          <a:lstStyle/>
          <a:p>
            <a:pPr marL="0" marR="0" lvl="0" indent="0" algn="r" defTabSz="914099"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cs typeface="Arial" pitchFamily="34" charset="0"/>
            </a:endParaRPr>
          </a:p>
        </p:txBody>
      </p:sp>
      <p:sp>
        <p:nvSpPr>
          <p:cNvPr id="7" name="Title 6"/>
          <p:cNvSpPr>
            <a:spLocks noGrp="1"/>
          </p:cNvSpPr>
          <p:nvPr>
            <p:ph type="title"/>
          </p:nvPr>
        </p:nvSpPr>
        <p:spPr>
          <a:xfrm>
            <a:off x="1066800" y="3124200"/>
            <a:ext cx="6934200" cy="553998"/>
          </a:xfrm>
        </p:spPr>
        <p:txBody>
          <a:bodyPr/>
          <a:lstStyle/>
          <a:p>
            <a:r>
              <a:rPr lang="en-US"/>
              <a:t>Click to edit Master title style</a:t>
            </a:r>
          </a:p>
        </p:txBody>
      </p:sp>
      <p:sp>
        <p:nvSpPr>
          <p:cNvPr id="13" name="Text Placeholder 12"/>
          <p:cNvSpPr>
            <a:spLocks noGrp="1"/>
          </p:cNvSpPr>
          <p:nvPr>
            <p:ph type="body" sz="quarter" idx="10"/>
          </p:nvPr>
        </p:nvSpPr>
        <p:spPr>
          <a:xfrm>
            <a:off x="4038600" y="685801"/>
            <a:ext cx="4267200" cy="886397"/>
          </a:xfrm>
        </p:spPr>
        <p:txBody>
          <a:bodyPr/>
          <a:lstStyle>
            <a:lvl1pPr algn="r">
              <a:defRPr/>
            </a:lvl1pPr>
          </a:lstStyle>
          <a:p>
            <a:pPr lvl="0"/>
            <a:r>
              <a:rPr lang="en-US"/>
              <a:t>Click to edit Master text styles</a:t>
            </a:r>
          </a:p>
        </p:txBody>
      </p:sp>
      <p:sp>
        <p:nvSpPr>
          <p:cNvPr id="15" name="Text Placeholder 14"/>
          <p:cNvSpPr>
            <a:spLocks noGrp="1"/>
          </p:cNvSpPr>
          <p:nvPr>
            <p:ph type="body" sz="quarter" idx="11"/>
          </p:nvPr>
        </p:nvSpPr>
        <p:spPr>
          <a:xfrm>
            <a:off x="4953000" y="5105403"/>
            <a:ext cx="3352800" cy="886397"/>
          </a:xfrm>
        </p:spPr>
        <p:txBody>
          <a:bodyPr/>
          <a:lstStyle/>
          <a:p>
            <a:pPr lvl="0"/>
            <a:r>
              <a:rPr lang="en-US"/>
              <a:t>Click to edit Master text styles</a:t>
            </a:r>
          </a:p>
        </p:txBody>
      </p:sp>
    </p:spTree>
    <p:extLst>
      <p:ext uri="{BB962C8B-B14F-4D97-AF65-F5344CB8AC3E}">
        <p14:creationId xmlns:p14="http://schemas.microsoft.com/office/powerpoint/2010/main" val="226285286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2">
    <p:spTree>
      <p:nvGrpSpPr>
        <p:cNvPr id="1" name=""/>
        <p:cNvGrpSpPr/>
        <p:nvPr/>
      </p:nvGrpSpPr>
      <p:grpSpPr>
        <a:xfrm>
          <a:off x="0" y="0"/>
          <a:ext cx="0" cy="0"/>
          <a:chOff x="0" y="0"/>
          <a:chExt cx="0" cy="0"/>
        </a:xfrm>
      </p:grpSpPr>
      <p:pic>
        <p:nvPicPr>
          <p:cNvPr id="3" name="Picture 3" descr="Background Seal.png"/>
          <p:cNvPicPr>
            <a:picLocks noChangeAspect="1"/>
          </p:cNvPicPr>
          <p:nvPr userDrawn="1"/>
        </p:nvPicPr>
        <p:blipFill>
          <a:blip r:embed="rId3"/>
          <a:stretch>
            <a:fillRect/>
          </a:stretch>
        </p:blipFill>
        <p:spPr bwMode="auto">
          <a:xfrm>
            <a:off x="3124200" y="1125538"/>
            <a:ext cx="6019800" cy="5732462"/>
          </a:xfrm>
          <a:prstGeom prst="rect">
            <a:avLst/>
          </a:prstGeom>
          <a:noFill/>
          <a:ln w="9525">
            <a:noFill/>
            <a:miter lim="800000"/>
          </a:ln>
        </p:spPr>
      </p:pic>
      <p:sp>
        <p:nvSpPr>
          <p:cNvPr id="4" name="Rounded Rectangle 3"/>
          <p:cNvSpPr/>
          <p:nvPr userDrawn="1"/>
        </p:nvSpPr>
        <p:spPr bwMode="auto">
          <a:xfrm>
            <a:off x="2514600" y="5105400"/>
            <a:ext cx="6172200" cy="990600"/>
          </a:xfrm>
          <a:prstGeom prst="roundRect">
            <a:avLst>
              <a:gd name="adj" fmla="val 9033"/>
            </a:avLst>
          </a:prstGeom>
          <a:gradFill rotWithShape="1">
            <a:gsLst>
              <a:gs pos="0">
                <a:srgbClr val="D8B25C">
                  <a:shade val="15000"/>
                  <a:satMod val="180000"/>
                  <a:alpha val="50000"/>
                </a:srgbClr>
              </a:gs>
              <a:gs pos="50000">
                <a:srgbClr val="D8B25C">
                  <a:shade val="45000"/>
                  <a:satMod val="170000"/>
                  <a:alpha val="75000"/>
                </a:srgbClr>
              </a:gs>
              <a:gs pos="70000">
                <a:srgbClr val="D8B25C">
                  <a:tint val="99000"/>
                  <a:shade val="65000"/>
                  <a:satMod val="155000"/>
                  <a:alpha val="75000"/>
                </a:srgbClr>
              </a:gs>
              <a:gs pos="100000">
                <a:srgbClr val="D8B25C">
                  <a:tint val="95500"/>
                  <a:shade val="100000"/>
                  <a:satMod val="155000"/>
                  <a:alpha val="7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D8B25C">
                <a:satMod val="300000"/>
              </a:srgbClr>
            </a:contourClr>
          </a:sp3d>
        </p:spPr>
        <p:txBody>
          <a:bodyPr lIns="91436" tIns="45718" rIns="91436" bIns="45718" anchor="ctr"/>
          <a:lstStyle/>
          <a:p>
            <a:pPr marL="0" marR="0" lvl="0" indent="0" algn="r" defTabSz="914099"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cs typeface="Arial" pitchFamily="34" charset="0"/>
              </a:rPr>
              <a:t>	The Metropolitan Water District of Southern California</a:t>
            </a:r>
          </a:p>
        </p:txBody>
      </p:sp>
      <p:sp>
        <p:nvSpPr>
          <p:cNvPr id="5" name="Rounded Rectangle 4"/>
          <p:cNvSpPr/>
          <p:nvPr userDrawn="1"/>
        </p:nvSpPr>
        <p:spPr bwMode="auto">
          <a:xfrm>
            <a:off x="1143000" y="914400"/>
            <a:ext cx="7315200" cy="3276600"/>
          </a:xfrm>
          <a:prstGeom prst="roundRect">
            <a:avLst>
              <a:gd name="adj" fmla="val 9033"/>
            </a:avLst>
          </a:prstGeom>
          <a:gradFill>
            <a:gsLst>
              <a:gs pos="0">
                <a:schemeClr val="accent1">
                  <a:shade val="15000"/>
                  <a:satMod val="180000"/>
                  <a:alpha val="75000"/>
                </a:schemeClr>
              </a:gs>
              <a:gs pos="50000">
                <a:schemeClr val="accent1">
                  <a:shade val="45000"/>
                  <a:satMod val="170000"/>
                  <a:alpha val="75000"/>
                </a:schemeClr>
              </a:gs>
              <a:gs pos="70000">
                <a:schemeClr val="accent1">
                  <a:tint val="99000"/>
                  <a:shade val="65000"/>
                  <a:satMod val="155000"/>
                  <a:alpha val="75000"/>
                </a:schemeClr>
              </a:gs>
              <a:gs pos="100000">
                <a:schemeClr val="accent1">
                  <a:tint val="95500"/>
                  <a:shade val="100000"/>
                  <a:satMod val="155000"/>
                  <a:alpha val="75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marL="0" marR="0" lvl="0" indent="0" algn="ctr" defTabSz="914099"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gradFill>
              <a:effectLst>
                <a:outerShdw blurRad="50800" dist="38100" dir="2700000" algn="tl" rotWithShape="0">
                  <a:prstClr val="black">
                    <a:alpha val="40000"/>
                  </a:prstClr>
                </a:outerShdw>
              </a:effectLst>
              <a:uLnTx/>
              <a:uFillTx/>
              <a:latin typeface="Calibri"/>
              <a:cs typeface="Arial"/>
            </a:endParaRPr>
          </a:p>
        </p:txBody>
      </p:sp>
      <p:pic>
        <p:nvPicPr>
          <p:cNvPr id="6" name="Picture 6" descr="Color Seal.png"/>
          <p:cNvPicPr>
            <a:picLocks noChangeAspect="1"/>
          </p:cNvPicPr>
          <p:nvPr userDrawn="1"/>
        </p:nvPicPr>
        <p:blipFill>
          <a:blip r:embed="rId4"/>
          <a:stretch>
            <a:fillRect/>
          </a:stretch>
        </p:blipFill>
        <p:spPr bwMode="auto">
          <a:xfrm>
            <a:off x="0" y="3492500"/>
            <a:ext cx="3365500" cy="3365500"/>
          </a:xfrm>
          <a:prstGeom prst="rect">
            <a:avLst/>
          </a:prstGeom>
          <a:noFill/>
          <a:ln w="9525">
            <a:noFill/>
            <a:miter lim="800000"/>
          </a:ln>
        </p:spPr>
      </p:pic>
      <p:sp>
        <p:nvSpPr>
          <p:cNvPr id="7" name="Title 6"/>
          <p:cNvSpPr>
            <a:spLocks noGrp="1"/>
          </p:cNvSpPr>
          <p:nvPr>
            <p:ph type="title"/>
          </p:nvPr>
        </p:nvSpPr>
        <p:spPr>
          <a:xfrm>
            <a:off x="1295400" y="990600"/>
            <a:ext cx="7010400" cy="553998"/>
          </a:xfrm>
        </p:spPr>
        <p:txBody>
          <a:bodyPr/>
          <a:lstStyle/>
          <a:p>
            <a:r>
              <a:rPr lang="en-US"/>
              <a:t>Click to edit Master title style</a:t>
            </a:r>
          </a:p>
        </p:txBody>
      </p:sp>
    </p:spTree>
    <p:custDataLst>
      <p:tags r:id="rId1"/>
    </p:custDataLst>
    <p:extLst>
      <p:ext uri="{BB962C8B-B14F-4D97-AF65-F5344CB8AC3E}">
        <p14:creationId xmlns:p14="http://schemas.microsoft.com/office/powerpoint/2010/main" val="289295297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ransition">
    <p:spTree>
      <p:nvGrpSpPr>
        <p:cNvPr id="1" name=""/>
        <p:cNvGrpSpPr/>
        <p:nvPr/>
      </p:nvGrpSpPr>
      <p:grpSpPr>
        <a:xfrm>
          <a:off x="0" y="0"/>
          <a:ext cx="0" cy="0"/>
          <a:chOff x="0" y="0"/>
          <a:chExt cx="0" cy="0"/>
        </a:xfrm>
      </p:grpSpPr>
      <p:pic>
        <p:nvPicPr>
          <p:cNvPr id="3" name="Picture 3" descr="Background Seal.png"/>
          <p:cNvPicPr>
            <a:picLocks noChangeAspect="1"/>
          </p:cNvPicPr>
          <p:nvPr userDrawn="1"/>
        </p:nvPicPr>
        <p:blipFill>
          <a:blip r:embed="rId2"/>
          <a:stretch>
            <a:fillRect/>
          </a:stretch>
        </p:blipFill>
        <p:spPr bwMode="auto">
          <a:xfrm>
            <a:off x="3124200" y="1125538"/>
            <a:ext cx="6019800" cy="5732462"/>
          </a:xfrm>
          <a:prstGeom prst="rect">
            <a:avLst/>
          </a:prstGeom>
          <a:noFill/>
          <a:ln w="9525">
            <a:noFill/>
            <a:miter lim="800000"/>
          </a:ln>
        </p:spPr>
      </p:pic>
      <p:sp>
        <p:nvSpPr>
          <p:cNvPr id="4" name="Rounded Rectangle 3"/>
          <p:cNvSpPr/>
          <p:nvPr userDrawn="1"/>
        </p:nvSpPr>
        <p:spPr bwMode="auto">
          <a:xfrm>
            <a:off x="1143000" y="1600200"/>
            <a:ext cx="7315200" cy="2057400"/>
          </a:xfrm>
          <a:prstGeom prst="roundRect">
            <a:avLst>
              <a:gd name="adj" fmla="val 9033"/>
            </a:avLst>
          </a:prstGeom>
          <a:gradFill>
            <a:gsLst>
              <a:gs pos="0">
                <a:schemeClr val="accent1">
                  <a:shade val="15000"/>
                  <a:satMod val="180000"/>
                  <a:alpha val="75000"/>
                </a:schemeClr>
              </a:gs>
              <a:gs pos="50000">
                <a:schemeClr val="accent1">
                  <a:shade val="45000"/>
                  <a:satMod val="170000"/>
                  <a:alpha val="75000"/>
                </a:schemeClr>
              </a:gs>
              <a:gs pos="70000">
                <a:schemeClr val="accent1">
                  <a:tint val="99000"/>
                  <a:shade val="65000"/>
                  <a:satMod val="155000"/>
                  <a:alpha val="75000"/>
                </a:schemeClr>
              </a:gs>
              <a:gs pos="100000">
                <a:schemeClr val="accent1">
                  <a:tint val="95500"/>
                  <a:shade val="100000"/>
                  <a:satMod val="155000"/>
                  <a:alpha val="75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marL="0" marR="0" lvl="0" indent="0" algn="ctr" defTabSz="914099"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gradFill>
              <a:effectLst>
                <a:outerShdw blurRad="50800" dist="38100" dir="2700000" algn="tl" rotWithShape="0">
                  <a:prstClr val="black">
                    <a:alpha val="40000"/>
                  </a:prstClr>
                </a:outerShdw>
              </a:effectLst>
              <a:uLnTx/>
              <a:uFillTx/>
              <a:latin typeface="Calibri"/>
              <a:cs typeface="Arial"/>
            </a:endParaRPr>
          </a:p>
        </p:txBody>
      </p:sp>
      <p:sp>
        <p:nvSpPr>
          <p:cNvPr id="7" name="Title 6"/>
          <p:cNvSpPr>
            <a:spLocks noGrp="1"/>
          </p:cNvSpPr>
          <p:nvPr>
            <p:ph type="title"/>
          </p:nvPr>
        </p:nvSpPr>
        <p:spPr>
          <a:xfrm>
            <a:off x="1295400" y="1828800"/>
            <a:ext cx="7010400" cy="553998"/>
          </a:xfrm>
        </p:spPr>
        <p:txBody>
          <a:bodyPr/>
          <a:lstStyle/>
          <a:p>
            <a:r>
              <a:rPr lang="en-US"/>
              <a:t>Click to edit Master title style</a:t>
            </a:r>
          </a:p>
        </p:txBody>
      </p:sp>
    </p:spTree>
    <p:extLst>
      <p:ext uri="{BB962C8B-B14F-4D97-AF65-F5344CB8AC3E}">
        <p14:creationId xmlns:p14="http://schemas.microsoft.com/office/powerpoint/2010/main" val="273171212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184317"/>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effectLst>
                  <a:outerShdw blurRad="38100" dist="38100" dir="2700000" algn="tl">
                    <a:srgbClr val="000000">
                      <a:alpha val="43137"/>
                    </a:srgbClr>
                  </a:outerShdw>
                </a:effectLst>
              </a:defRPr>
            </a:lvl1pPr>
            <a:lvl2pPr marL="914400" indent="-396875" algn="l" defTabSz="914363" rtl="0" eaLnBrk="1" latinLnBrk="0" hangingPunct="1">
              <a:lnSpc>
                <a:spcPct val="90000"/>
              </a:lnSpc>
              <a:spcBef>
                <a:spcPct val="20000"/>
              </a:spcBef>
              <a:buClr>
                <a:srgbClr val="D8B25C"/>
              </a:buClr>
              <a:buFont typeface="Calibri" pitchFamily="34" charset="0"/>
              <a:buChar char="•"/>
              <a:defRPr>
                <a:solidFill>
                  <a:srgbClr val="D8B25C"/>
                </a:solidFill>
                <a:effectLst>
                  <a:outerShdw blurRad="38100" dist="38100" dir="2700000" algn="tl">
                    <a:srgbClr val="000000">
                      <a:alpha val="43137"/>
                    </a:srgbClr>
                  </a:outerShdw>
                </a:effectLst>
              </a:defRPr>
            </a:lvl2pPr>
            <a:lvl3pPr>
              <a:lnSpc>
                <a:spcPct val="90000"/>
              </a:lnSpc>
              <a:buClr>
                <a:srgbClr val="A5AB81"/>
              </a:buClr>
              <a:buFont typeface="Calibri" pitchFamily="34" charset="0"/>
              <a:buChar char="•"/>
              <a:defRPr>
                <a:solidFill>
                  <a:srgbClr val="A5AB81"/>
                </a:solidFill>
                <a:effectLst>
                  <a:outerShdw blurRad="38100" dist="38100" dir="2700000" algn="tl">
                    <a:srgbClr val="000000">
                      <a:alpha val="43137"/>
                    </a:srgbClr>
                  </a:outerShdw>
                </a:effectLst>
              </a:defRPr>
            </a:lvl3pPr>
            <a:lvl4pPr>
              <a:lnSpc>
                <a:spcPct val="90000"/>
              </a:lnSpc>
              <a:buClr>
                <a:srgbClr val="DD8047"/>
              </a:buClr>
              <a:buFont typeface="Calibri" pitchFamily="34" charset="0"/>
              <a:buChar char="•"/>
              <a:defRPr>
                <a:solidFill>
                  <a:srgbClr val="DD8047"/>
                </a:solidFill>
                <a:effectLst>
                  <a:outerShdw blurRad="38100" dist="38100" dir="2700000" algn="tl">
                    <a:srgbClr val="000000">
                      <a:alpha val="43137"/>
                    </a:srgbClr>
                  </a:outerShdw>
                </a:effectLst>
              </a:defRPr>
            </a:lvl4pPr>
            <a:lvl5pPr>
              <a:lnSpc>
                <a:spcPct val="90000"/>
              </a:lnSpc>
              <a:buClr>
                <a:schemeClr val="tx1"/>
              </a:buClr>
              <a:buFont typeface="Calibri" pitchFamily="34" charset="0"/>
              <a:buChar char="•"/>
              <a:defRPr>
                <a:effectLst>
                  <a:outerShdw blurRad="38100" dist="38100" dir="2700000" algn="tl">
                    <a:srgbClr val="000000">
                      <a:alpha val="43137"/>
                    </a:srgbClr>
                  </a:outerShdw>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946587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5" name="Picture 4"/>
          <p:cNvPicPr>
            <a:picLocks noChangeAspect="1" noChangeArrowheads="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l="1163" r="1130" b="72802"/>
          <a:stretch>
            <a:fillRect/>
          </a:stretch>
        </p:blipFill>
        <p:spPr bwMode="auto">
          <a:xfrm>
            <a:off x="0" y="-41440"/>
            <a:ext cx="9144000" cy="1888102"/>
          </a:xfrm>
          <a:prstGeom prst="flowChartDocumen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Placeholder 1"/>
          <p:cNvSpPr>
            <a:spLocks noGrp="1"/>
          </p:cNvSpPr>
          <p:nvPr>
            <p:ph type="title"/>
          </p:nvPr>
        </p:nvSpPr>
        <p:spPr bwMode="ltGray">
          <a:xfrm>
            <a:off x="381000" y="381202"/>
            <a:ext cx="8382000" cy="553998"/>
          </a:xfrm>
          <a:prstGeom prst="rect">
            <a:avLst/>
          </a:prstGeom>
        </p:spPr>
        <p:txBody>
          <a:bodyPr vert="horz" wrap="square" lIns="0" tIns="0" rIns="0" bIns="0" rtlCol="0" anchor="t">
            <a:spAutoFit/>
          </a:bodyPr>
          <a:lstStyle/>
          <a:p>
            <a:r>
              <a:rPr lang="en-US"/>
              <a:t>Click to edit Master title style</a:t>
            </a:r>
          </a:p>
        </p:txBody>
      </p:sp>
    </p:spTree>
    <p:extLst>
      <p:ext uri="{BB962C8B-B14F-4D97-AF65-F5344CB8AC3E}">
        <p14:creationId xmlns:p14="http://schemas.microsoft.com/office/powerpoint/2010/main" val="253065687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53998"/>
          </a:xfrm>
        </p:spPr>
        <p:txBody>
          <a:bodyPr/>
          <a:lstStyle>
            <a:lvl1pPr algn="ctr">
              <a:defRPr/>
            </a:lvl1pPr>
          </a:lstStyle>
          <a:p>
            <a:r>
              <a:rPr lang="en-US"/>
              <a:t>Click to edit Master title style</a:t>
            </a:r>
          </a:p>
        </p:txBody>
      </p:sp>
      <p:sp>
        <p:nvSpPr>
          <p:cNvPr id="7" name="Text Placeholder 2"/>
          <p:cNvSpPr>
            <a:spLocks noGrp="1"/>
          </p:cNvSpPr>
          <p:nvPr>
            <p:ph idx="1"/>
          </p:nvPr>
        </p:nvSpPr>
        <p:spPr bwMode="auto">
          <a:xfrm>
            <a:off x="506506" y="1839433"/>
            <a:ext cx="8382000" cy="2443746"/>
          </a:xfrm>
          <a:prstGeom prst="rect">
            <a:avLst/>
          </a:prstGeom>
          <a:noFill/>
          <a:ln w="9525">
            <a:noFill/>
            <a:miter lim="800000"/>
          </a:ln>
        </p:spPr>
        <p:txBody>
          <a:bodyPr vert="horz" wrap="square" lIns="0" tIns="0" rIns="0" bIns="0" numCol="1" anchor="t" anchorCtr="0" compatLnSpc="1">
            <a:prstTxWarp prst="textNoShape">
              <a:avLst/>
            </a:prstTxWarp>
            <a:spAutoFit/>
          </a:bodyPr>
          <a:lstStyle>
            <a:lvl1pPr>
              <a:defRPr lang="en-US" smtClean="0"/>
            </a:lvl1pPr>
            <a:lvl2pPr>
              <a:defRPr lang="en-US" smtClean="0">
                <a:solidFill>
                  <a:srgbClr val="D8B25C"/>
                </a:solidFill>
              </a:defRPr>
            </a:lvl2pPr>
            <a:lvl3pPr>
              <a:defRPr lang="en-US" smtClean="0">
                <a:solidFill>
                  <a:srgbClr val="D1B840"/>
                </a:solidFill>
              </a:defRPr>
            </a:lvl3pPr>
            <a:lvl4pPr>
              <a:defRPr lang="en-US" smtClean="0">
                <a:solidFill>
                  <a:srgbClr val="D1B840"/>
                </a:solidFill>
              </a:defRPr>
            </a:lvl4pPr>
            <a:lvl5pPr>
              <a:defRPr lang="en-US" smtClean="0">
                <a:solidFill>
                  <a:srgbClr val="D1B840"/>
                </a:solidFill>
              </a:defRPr>
            </a:lvl5pPr>
          </a:lstStyle>
          <a:p>
            <a:pPr lvl="0">
              <a:spcBef>
                <a:spcPts val="600"/>
              </a:spcBef>
              <a:spcAft>
                <a:spcPts val="600"/>
              </a:spcAft>
            </a:pPr>
            <a:r>
              <a:rPr lang="en-US"/>
              <a:t>Click to edit Master text styles</a:t>
            </a:r>
          </a:p>
          <a:p>
            <a:pPr lvl="1">
              <a:spcBef>
                <a:spcPts val="600"/>
              </a:spcBef>
              <a:spcAft>
                <a:spcPts val="600"/>
              </a:spcAft>
            </a:pPr>
            <a:r>
              <a:rPr lang="en-US"/>
              <a:t>Second level</a:t>
            </a:r>
          </a:p>
          <a:p>
            <a:pPr lvl="2">
              <a:spcBef>
                <a:spcPts val="600"/>
              </a:spcBef>
              <a:spcAft>
                <a:spcPts val="600"/>
              </a:spcAft>
            </a:pPr>
            <a:r>
              <a:rPr lang="en-US"/>
              <a:t>Third level</a:t>
            </a:r>
          </a:p>
          <a:p>
            <a:pPr lvl="3">
              <a:spcBef>
                <a:spcPts val="600"/>
              </a:spcBef>
              <a:spcAft>
                <a:spcPts val="600"/>
              </a:spcAft>
            </a:pPr>
            <a:r>
              <a:rPr lang="en-US"/>
              <a:t>Fourth level</a:t>
            </a:r>
          </a:p>
          <a:p>
            <a:pPr lvl="4">
              <a:spcBef>
                <a:spcPts val="600"/>
              </a:spcBef>
              <a:spcAft>
                <a:spcPts val="600"/>
              </a:spcAft>
            </a:pPr>
            <a:r>
              <a:rPr lang="en-US"/>
              <a:t>Fifth level</a:t>
            </a:r>
          </a:p>
        </p:txBody>
      </p:sp>
    </p:spTree>
    <p:extLst>
      <p:ext uri="{BB962C8B-B14F-4D97-AF65-F5344CB8AC3E}">
        <p14:creationId xmlns:p14="http://schemas.microsoft.com/office/powerpoint/2010/main" val="2240654253"/>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bwMode="invGray">
          <a:xfrm>
            <a:off x="1045634" y="649805"/>
            <a:ext cx="7043208" cy="609398"/>
          </a:xfrm>
          <a:effectLst>
            <a:outerShdw blurRad="50800" dist="38100" dir="2700000" algn="tl" rotWithShape="0">
              <a:prstClr val="black"/>
            </a:outerShdw>
          </a:effectLst>
        </p:spPr>
        <p:txBody>
          <a:bodyPr/>
          <a:lstStyle>
            <a:lvl1pPr algn="ctr" defTabSz="912813" rtl="0" eaLnBrk="0" fontAlgn="base" hangingPunct="0">
              <a:lnSpc>
                <a:spcPct val="90000"/>
              </a:lnSpc>
              <a:spcBef>
                <a:spcPct val="0"/>
              </a:spcBef>
              <a:spcAft>
                <a:spcPct val="0"/>
              </a:spcAft>
              <a:defRPr lang="en-US" sz="4400" b="1" kern="1200" spc="-150">
                <a:ln w="3175">
                  <a:noFill/>
                </a:ln>
                <a:gradFill flip="none" rotWithShape="1">
                  <a:gsLst>
                    <a:gs pos="0">
                      <a:srgbClr val="FFFFB9"/>
                    </a:gs>
                    <a:gs pos="36000">
                      <a:srgbClr val="FFFF99"/>
                    </a:gs>
                    <a:gs pos="86000">
                      <a:srgbClr val="F6AE1E"/>
                    </a:gs>
                  </a:gsLst>
                  <a:lin ang="5400000" scaled="0"/>
                </a:gradFill>
                <a:effectLst>
                  <a:outerShdw blurRad="50800" dist="38100" dir="2700000" algn="tl" rotWithShape="0">
                    <a:prstClr val="black">
                      <a:alpha val="40000"/>
                    </a:prstClr>
                  </a:outerShdw>
                </a:effectLst>
                <a:latin typeface="+mj-lt"/>
                <a:ea typeface="+mn-ea"/>
                <a:cs typeface="Arial"/>
              </a:defRPr>
            </a:lvl1pPr>
          </a:lstStyle>
          <a:p>
            <a:r>
              <a:rPr lang="en-US"/>
              <a:t>Click to edit Master title style</a:t>
            </a:r>
          </a:p>
        </p:txBody>
      </p:sp>
      <p:sp>
        <p:nvSpPr>
          <p:cNvPr id="3" name="Subtitle 2"/>
          <p:cNvSpPr>
            <a:spLocks noGrp="1"/>
          </p:cNvSpPr>
          <p:nvPr>
            <p:ph type="subTitle" idx="1"/>
          </p:nvPr>
        </p:nvSpPr>
        <p:spPr>
          <a:xfrm>
            <a:off x="1045634" y="4344992"/>
            <a:ext cx="7043208" cy="461665"/>
          </a:xfrm>
        </p:spPr>
        <p:txBody>
          <a:bodyPr>
            <a:noAutofit/>
          </a:bodyPr>
          <a:lstStyle>
            <a:lvl1pPr marL="0" indent="0" algn="ctr">
              <a:lnSpc>
                <a:spcPct val="90000"/>
              </a:lnSpc>
              <a:spcBef>
                <a:spcPct val="0"/>
              </a:spcBef>
              <a:buNone/>
              <a:defRPr b="1">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p>
        </p:txBody>
      </p:sp>
      <p:sp>
        <p:nvSpPr>
          <p:cNvPr id="7" name="Text Placeholder 6"/>
          <p:cNvSpPr>
            <a:spLocks noGrp="1"/>
          </p:cNvSpPr>
          <p:nvPr>
            <p:ph type="body" sz="quarter" idx="10"/>
          </p:nvPr>
        </p:nvSpPr>
        <p:spPr>
          <a:xfrm>
            <a:off x="722181"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ctr">
              <a:buFont typeface="Arial" pitchFamily="34" charset="0"/>
              <a:buNone/>
              <a:defRPr kumimoji="0" lang="en-US" sz="4800" b="1" i="1" u="none" strike="noStrike" kern="1200" cap="none" spc="0" normalizeH="0" baseline="0" noProof="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13200662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504686" y="1835915"/>
            <a:ext cx="8305800" cy="2443746"/>
          </a:xfrm>
        </p:spPr>
        <p:txBody>
          <a:bodyPr/>
          <a:lstStyle>
            <a:lvl1pPr marL="396875" marR="0" indent="-396875" algn="l" defTabSz="914363" rtl="0" eaLnBrk="1" fontAlgn="auto" latinLnBrk="0" hangingPunct="1">
              <a:lnSpc>
                <a:spcPct val="90000"/>
              </a:lnSpc>
              <a:spcBef>
                <a:spcPts val="600"/>
              </a:spcBef>
              <a:spcAft>
                <a:spcPts val="600"/>
              </a:spcAft>
              <a:buClrTx/>
              <a:buSzTx/>
              <a:buFontTx/>
              <a:buBlip>
                <a:blip r:embed="rId2"/>
              </a:buBlip>
              <a:defRPr/>
            </a:lvl1pPr>
            <a:lvl2pPr>
              <a:spcBef>
                <a:spcPts val="600"/>
              </a:spcBef>
              <a:spcAft>
                <a:spcPts val="600"/>
              </a:spcAft>
              <a:defRPr>
                <a:solidFill>
                  <a:schemeClr val="accent4"/>
                </a:solidFill>
              </a:defRPr>
            </a:lvl2pPr>
            <a:lvl3pPr>
              <a:spcBef>
                <a:spcPts val="600"/>
              </a:spcBef>
              <a:spcAft>
                <a:spcPts val="600"/>
              </a:spcAft>
              <a:defRPr>
                <a:solidFill>
                  <a:schemeClr val="accent3"/>
                </a:solidFill>
              </a:defRPr>
            </a:lvl3pPr>
            <a:lvl4pPr>
              <a:spcBef>
                <a:spcPts val="600"/>
              </a:spcBef>
              <a:spcAft>
                <a:spcPts val="600"/>
              </a:spcAft>
              <a:defRPr>
                <a:solidFill>
                  <a:schemeClr val="accent2"/>
                </a:solidFill>
              </a:defRPr>
            </a:lvl4pPr>
            <a:lvl5pPr>
              <a:spcBef>
                <a:spcPts val="600"/>
              </a:spcBef>
              <a:spcAft>
                <a:spcPts val="600"/>
              </a:spcAft>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457200" y="381000"/>
            <a:ext cx="8229600" cy="553998"/>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106542825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37666"/>
            <a:ext cx="8382000" cy="2443746"/>
          </a:xfrm>
          <a:noFill/>
          <a:ln w="9525">
            <a:noFill/>
            <a:miter lim="800000"/>
          </a:ln>
        </p:spPr>
        <p:txBody>
          <a:bodyPr vert="horz" wrap="square" lIns="0" tIns="0" rIns="0" bIns="0" numCol="1" anchor="t" anchorCtr="0" compatLnSpc="1">
            <a:prstTxWarp prst="textNoShape">
              <a:avLst/>
            </a:prstTxWarp>
            <a:spAutoFit/>
          </a:bodyPr>
          <a:lstStyle>
            <a:lvl1pPr>
              <a:defRPr lang="en-US" smtClean="0"/>
            </a:lvl1pPr>
            <a:lvl2pPr>
              <a:defRPr lang="en-US" smtClean="0">
                <a:solidFill>
                  <a:srgbClr val="D8B25C"/>
                </a:solidFill>
              </a:defRPr>
            </a:lvl2pPr>
            <a:lvl3pPr>
              <a:defRPr lang="en-US" smtClean="0">
                <a:solidFill>
                  <a:srgbClr val="D1B840"/>
                </a:solidFill>
              </a:defRPr>
            </a:lvl3pPr>
            <a:lvl4pPr>
              <a:defRPr lang="en-US" smtClean="0">
                <a:solidFill>
                  <a:srgbClr val="D1B840"/>
                </a:solidFill>
              </a:defRPr>
            </a:lvl4pPr>
            <a:lvl5pPr>
              <a:defRPr lang="en-US">
                <a:solidFill>
                  <a:srgbClr val="D1B840"/>
                </a:solidFill>
              </a:defRPr>
            </a:lvl5pPr>
          </a:lstStyle>
          <a:p>
            <a:pPr lvl="0">
              <a:spcBef>
                <a:spcPts val="600"/>
              </a:spcBef>
              <a:spcAft>
                <a:spcPts val="600"/>
              </a:spcAft>
            </a:pPr>
            <a:r>
              <a:rPr lang="en-US"/>
              <a:t>Click to edit Master text styles</a:t>
            </a:r>
          </a:p>
          <a:p>
            <a:pPr lvl="1">
              <a:spcBef>
                <a:spcPts val="600"/>
              </a:spcBef>
              <a:spcAft>
                <a:spcPts val="600"/>
              </a:spcAft>
            </a:pPr>
            <a:r>
              <a:rPr lang="en-US"/>
              <a:t>Second level</a:t>
            </a:r>
          </a:p>
          <a:p>
            <a:pPr lvl="2">
              <a:spcBef>
                <a:spcPts val="600"/>
              </a:spcBef>
              <a:spcAft>
                <a:spcPts val="600"/>
              </a:spcAft>
            </a:pPr>
            <a:r>
              <a:rPr lang="en-US"/>
              <a:t>Third level</a:t>
            </a:r>
          </a:p>
          <a:p>
            <a:pPr lvl="3">
              <a:spcBef>
                <a:spcPts val="600"/>
              </a:spcBef>
              <a:spcAft>
                <a:spcPts val="600"/>
              </a:spcAft>
            </a:pPr>
            <a:r>
              <a:rPr lang="en-US"/>
              <a:t>Fourth level</a:t>
            </a:r>
          </a:p>
          <a:p>
            <a:pPr lvl="4">
              <a:spcBef>
                <a:spcPts val="600"/>
              </a:spcBef>
              <a:spcAft>
                <a:spcPts val="600"/>
              </a:spcAft>
            </a:pPr>
            <a:r>
              <a:rPr lang="en-US"/>
              <a:t>Fifth level</a:t>
            </a:r>
          </a:p>
        </p:txBody>
      </p:sp>
      <p:sp>
        <p:nvSpPr>
          <p:cNvPr id="5" name="Title 1"/>
          <p:cNvSpPr>
            <a:spLocks noGrp="1"/>
          </p:cNvSpPr>
          <p:nvPr>
            <p:ph type="title"/>
          </p:nvPr>
        </p:nvSpPr>
        <p:spPr>
          <a:xfrm>
            <a:off x="457200" y="381000"/>
            <a:ext cx="8229600" cy="553998"/>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73319692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1837665"/>
            <a:ext cx="4114800" cy="2886944"/>
          </a:xfrm>
          <a:noFill/>
          <a:ln w="9525">
            <a:noFill/>
            <a:miter lim="800000"/>
          </a:ln>
        </p:spPr>
        <p:txBody>
          <a:bodyPr vert="horz" wrap="square" lIns="0" tIns="0" rIns="0" bIns="0" numCol="1" anchor="t" anchorCtr="0" compatLnSpc="1">
            <a:prstTxWarp prst="textNoShape">
              <a:avLst/>
            </a:prstTxWarp>
            <a:spAutoFit/>
          </a:bodyPr>
          <a:lstStyle>
            <a:lvl1pPr>
              <a:defRPr lang="en-US" smtClean="0"/>
            </a:lvl1pPr>
            <a:lvl2pPr>
              <a:defRPr lang="en-US" smtClean="0"/>
            </a:lvl2pPr>
            <a:lvl3pPr>
              <a:defRPr lang="en-US" smtClean="0"/>
            </a:lvl3pPr>
            <a:lvl4pPr>
              <a:defRPr lang="en-US" smtClean="0"/>
            </a:lvl4pPr>
            <a:lvl5pPr>
              <a:defRPr lang="en-US"/>
            </a:lvl5pPr>
          </a:lstStyle>
          <a:p>
            <a:pPr lvl="0">
              <a:spcBef>
                <a:spcPts val="600"/>
              </a:spcBef>
              <a:spcAft>
                <a:spcPts val="600"/>
              </a:spcAft>
            </a:pPr>
            <a:r>
              <a:rPr lang="en-US"/>
              <a:t>Click to edit Master text styles</a:t>
            </a:r>
          </a:p>
          <a:p>
            <a:pPr lvl="1">
              <a:spcBef>
                <a:spcPts val="600"/>
              </a:spcBef>
              <a:spcAft>
                <a:spcPts val="600"/>
              </a:spcAft>
            </a:pPr>
            <a:r>
              <a:rPr lang="en-US"/>
              <a:t>Second level</a:t>
            </a:r>
          </a:p>
          <a:p>
            <a:pPr lvl="2">
              <a:spcBef>
                <a:spcPts val="600"/>
              </a:spcBef>
              <a:spcAft>
                <a:spcPts val="600"/>
              </a:spcAft>
            </a:pPr>
            <a:r>
              <a:rPr lang="en-US"/>
              <a:t>Third level</a:t>
            </a:r>
          </a:p>
          <a:p>
            <a:pPr lvl="3">
              <a:spcBef>
                <a:spcPts val="600"/>
              </a:spcBef>
              <a:spcAft>
                <a:spcPts val="600"/>
              </a:spcAft>
            </a:pPr>
            <a:r>
              <a:rPr lang="en-US"/>
              <a:t>Fourth level</a:t>
            </a:r>
          </a:p>
          <a:p>
            <a:pPr lvl="4">
              <a:spcBef>
                <a:spcPts val="600"/>
              </a:spcBef>
              <a:spcAft>
                <a:spcPts val="600"/>
              </a:spcAft>
            </a:pPr>
            <a:r>
              <a:rPr lang="en-US"/>
              <a:t>Fifth level</a:t>
            </a:r>
          </a:p>
        </p:txBody>
      </p:sp>
      <p:sp>
        <p:nvSpPr>
          <p:cNvPr id="4" name="Content Placeholder 3"/>
          <p:cNvSpPr>
            <a:spLocks noGrp="1"/>
          </p:cNvSpPr>
          <p:nvPr>
            <p:ph sz="half" idx="2"/>
          </p:nvPr>
        </p:nvSpPr>
        <p:spPr>
          <a:xfrm>
            <a:off x="4800600" y="1837665"/>
            <a:ext cx="4114800" cy="2886944"/>
          </a:xfrm>
          <a:noFill/>
          <a:ln w="9525">
            <a:noFill/>
            <a:miter lim="800000"/>
          </a:ln>
        </p:spPr>
        <p:txBody>
          <a:bodyPr vert="horz" wrap="square" lIns="0" tIns="0" rIns="0" bIns="0" numCol="1" anchor="t" anchorCtr="0" compatLnSpc="1">
            <a:prstTxWarp prst="textNoShape">
              <a:avLst/>
            </a:prstTxWarp>
            <a:spAutoFit/>
          </a:bodyPr>
          <a:lstStyle>
            <a:lvl1pPr>
              <a:defRPr lang="en-US" smtClean="0"/>
            </a:lvl1pPr>
            <a:lvl2pPr>
              <a:defRPr lang="en-US" smtClean="0"/>
            </a:lvl2pPr>
            <a:lvl3pPr>
              <a:defRPr lang="en-US" smtClean="0"/>
            </a:lvl3pPr>
            <a:lvl4pPr>
              <a:defRPr lang="en-US" smtClean="0"/>
            </a:lvl4pPr>
            <a:lvl5pPr>
              <a:defRPr lang="en-US"/>
            </a:lvl5pPr>
          </a:lstStyle>
          <a:p>
            <a:pPr lvl="0">
              <a:spcBef>
                <a:spcPts val="600"/>
              </a:spcBef>
              <a:spcAft>
                <a:spcPts val="600"/>
              </a:spcAft>
            </a:pPr>
            <a:r>
              <a:rPr lang="en-US"/>
              <a:t>Click to edit Master text styles</a:t>
            </a:r>
          </a:p>
          <a:p>
            <a:pPr lvl="1">
              <a:spcBef>
                <a:spcPts val="600"/>
              </a:spcBef>
              <a:spcAft>
                <a:spcPts val="600"/>
              </a:spcAft>
            </a:pPr>
            <a:r>
              <a:rPr lang="en-US"/>
              <a:t>Second level</a:t>
            </a:r>
          </a:p>
          <a:p>
            <a:pPr lvl="2">
              <a:spcBef>
                <a:spcPts val="600"/>
              </a:spcBef>
              <a:spcAft>
                <a:spcPts val="600"/>
              </a:spcAft>
            </a:pPr>
            <a:r>
              <a:rPr lang="en-US"/>
              <a:t>Third level</a:t>
            </a:r>
          </a:p>
          <a:p>
            <a:pPr lvl="3">
              <a:spcBef>
                <a:spcPts val="600"/>
              </a:spcBef>
              <a:spcAft>
                <a:spcPts val="600"/>
              </a:spcAft>
            </a:pPr>
            <a:r>
              <a:rPr lang="en-US"/>
              <a:t>Fourth level</a:t>
            </a:r>
          </a:p>
          <a:p>
            <a:pPr lvl="4">
              <a:spcBef>
                <a:spcPts val="600"/>
              </a:spcBef>
              <a:spcAft>
                <a:spcPts val="600"/>
              </a:spcAft>
            </a:pPr>
            <a:r>
              <a:rPr lang="en-US"/>
              <a:t>Fifth level</a:t>
            </a:r>
          </a:p>
        </p:txBody>
      </p:sp>
      <p:sp>
        <p:nvSpPr>
          <p:cNvPr id="6" name="Title 1"/>
          <p:cNvSpPr>
            <a:spLocks noGrp="1"/>
          </p:cNvSpPr>
          <p:nvPr>
            <p:ph type="title"/>
          </p:nvPr>
        </p:nvSpPr>
        <p:spPr>
          <a:xfrm>
            <a:off x="457200" y="381000"/>
            <a:ext cx="8229600" cy="553998"/>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27306997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1" y="2098850"/>
            <a:ext cx="4114800" cy="346249"/>
          </a:xfrm>
        </p:spPr>
        <p:txBody>
          <a:bodyPr anchor="b"/>
          <a:lstStyle>
            <a:lvl1pPr marL="0" indent="0">
              <a:lnSpc>
                <a:spcPct val="90000"/>
              </a:lnSpc>
              <a:spcBef>
                <a:spcPct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533400" y="2515922"/>
            <a:ext cx="4114800" cy="2886944"/>
          </a:xfrm>
          <a:noFill/>
          <a:ln w="9525">
            <a:noFill/>
            <a:miter lim="800000"/>
          </a:ln>
        </p:spPr>
        <p:txBody>
          <a:bodyPr vert="horz" wrap="square" lIns="0" tIns="0" rIns="0" bIns="0" numCol="1" anchor="t" anchorCtr="0" compatLnSpc="1">
            <a:prstTxWarp prst="textNoShape">
              <a:avLst/>
            </a:prstTxWarp>
            <a:spAutoFit/>
          </a:bodyPr>
          <a:lstStyle>
            <a:lvl1pPr>
              <a:defRPr lang="en-US" smtClean="0"/>
            </a:lvl1pPr>
            <a:lvl2pPr>
              <a:defRPr lang="en-US" smtClean="0"/>
            </a:lvl2pPr>
            <a:lvl3pPr>
              <a:defRPr lang="en-US" smtClean="0"/>
            </a:lvl3pPr>
            <a:lvl4pPr>
              <a:defRPr lang="en-US" smtClean="0"/>
            </a:lvl4pPr>
            <a:lvl5pPr>
              <a:defRPr lang="en-US"/>
            </a:lvl5pPr>
          </a:lstStyle>
          <a:p>
            <a:pPr lvl="0">
              <a:spcBef>
                <a:spcPts val="600"/>
              </a:spcBef>
              <a:spcAft>
                <a:spcPts val="600"/>
              </a:spcAft>
            </a:pPr>
            <a:r>
              <a:rPr lang="en-US"/>
              <a:t>Click to edit Master text styles</a:t>
            </a:r>
          </a:p>
          <a:p>
            <a:pPr lvl="1">
              <a:spcBef>
                <a:spcPts val="600"/>
              </a:spcBef>
              <a:spcAft>
                <a:spcPts val="600"/>
              </a:spcAft>
            </a:pPr>
            <a:r>
              <a:rPr lang="en-US"/>
              <a:t>Second level</a:t>
            </a:r>
          </a:p>
          <a:p>
            <a:pPr lvl="2">
              <a:spcBef>
                <a:spcPts val="600"/>
              </a:spcBef>
              <a:spcAft>
                <a:spcPts val="600"/>
              </a:spcAft>
            </a:pPr>
            <a:r>
              <a:rPr lang="en-US"/>
              <a:t>Third level</a:t>
            </a:r>
          </a:p>
          <a:p>
            <a:pPr lvl="3">
              <a:spcBef>
                <a:spcPts val="600"/>
              </a:spcBef>
              <a:spcAft>
                <a:spcPts val="600"/>
              </a:spcAft>
            </a:pPr>
            <a:r>
              <a:rPr lang="en-US"/>
              <a:t>Fourth level</a:t>
            </a:r>
          </a:p>
          <a:p>
            <a:pPr lvl="4">
              <a:spcBef>
                <a:spcPts val="600"/>
              </a:spcBef>
              <a:spcAft>
                <a:spcPts val="600"/>
              </a:spcAft>
            </a:pPr>
            <a:r>
              <a:rPr lang="en-US"/>
              <a:t>Fifth level</a:t>
            </a:r>
          </a:p>
        </p:txBody>
      </p:sp>
      <p:sp>
        <p:nvSpPr>
          <p:cNvPr id="5" name="Text Placeholder 4"/>
          <p:cNvSpPr>
            <a:spLocks noGrp="1"/>
          </p:cNvSpPr>
          <p:nvPr>
            <p:ph type="body" sz="quarter" idx="3"/>
          </p:nvPr>
        </p:nvSpPr>
        <p:spPr>
          <a:xfrm>
            <a:off x="4798382" y="2104052"/>
            <a:ext cx="4117019" cy="346249"/>
          </a:xfrm>
        </p:spPr>
        <p:txBody>
          <a:bodyPr anchor="b"/>
          <a:lstStyle>
            <a:lvl1pPr marL="0" indent="0">
              <a:lnSpc>
                <a:spcPct val="90000"/>
              </a:lnSpc>
              <a:spcBef>
                <a:spcPct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97426" y="2521124"/>
            <a:ext cx="4117974" cy="2886944"/>
          </a:xfrm>
          <a:noFill/>
          <a:ln w="9525">
            <a:noFill/>
            <a:miter lim="800000"/>
          </a:ln>
        </p:spPr>
        <p:txBody>
          <a:bodyPr vert="horz" wrap="square" lIns="0" tIns="0" rIns="0" bIns="0" numCol="1" anchor="t" anchorCtr="0" compatLnSpc="1">
            <a:prstTxWarp prst="textNoShape">
              <a:avLst/>
            </a:prstTxWarp>
            <a:spAutoFit/>
          </a:bodyPr>
          <a:lstStyle>
            <a:lvl1pPr>
              <a:defRPr lang="en-US" smtClean="0"/>
            </a:lvl1pPr>
            <a:lvl2pPr>
              <a:defRPr lang="en-US" smtClean="0"/>
            </a:lvl2pPr>
            <a:lvl3pPr>
              <a:defRPr lang="en-US" smtClean="0"/>
            </a:lvl3pPr>
            <a:lvl4pPr>
              <a:defRPr lang="en-US" smtClean="0"/>
            </a:lvl4pPr>
            <a:lvl5pPr>
              <a:defRPr lang="en-US"/>
            </a:lvl5pPr>
          </a:lstStyle>
          <a:p>
            <a:pPr lvl="0">
              <a:spcBef>
                <a:spcPts val="600"/>
              </a:spcBef>
              <a:spcAft>
                <a:spcPts val="600"/>
              </a:spcAft>
            </a:pPr>
            <a:r>
              <a:rPr lang="en-US"/>
              <a:t>Click to edit Master text styles</a:t>
            </a:r>
          </a:p>
          <a:p>
            <a:pPr lvl="1">
              <a:spcBef>
                <a:spcPts val="600"/>
              </a:spcBef>
              <a:spcAft>
                <a:spcPts val="600"/>
              </a:spcAft>
            </a:pPr>
            <a:r>
              <a:rPr lang="en-US"/>
              <a:t>Second level</a:t>
            </a:r>
          </a:p>
          <a:p>
            <a:pPr lvl="2">
              <a:spcBef>
                <a:spcPts val="600"/>
              </a:spcBef>
              <a:spcAft>
                <a:spcPts val="600"/>
              </a:spcAft>
            </a:pPr>
            <a:r>
              <a:rPr lang="en-US"/>
              <a:t>Third level</a:t>
            </a:r>
          </a:p>
          <a:p>
            <a:pPr lvl="3">
              <a:spcBef>
                <a:spcPts val="600"/>
              </a:spcBef>
              <a:spcAft>
                <a:spcPts val="600"/>
              </a:spcAft>
            </a:pPr>
            <a:r>
              <a:rPr lang="en-US"/>
              <a:t>Fourth level</a:t>
            </a:r>
          </a:p>
          <a:p>
            <a:pPr lvl="4">
              <a:spcBef>
                <a:spcPts val="600"/>
              </a:spcBef>
              <a:spcAft>
                <a:spcPts val="600"/>
              </a:spcAft>
            </a:pPr>
            <a:r>
              <a:rPr lang="en-US"/>
              <a:t>Fifth level</a:t>
            </a:r>
          </a:p>
        </p:txBody>
      </p:sp>
      <p:sp>
        <p:nvSpPr>
          <p:cNvPr id="7" name="Title 1"/>
          <p:cNvSpPr>
            <a:spLocks noGrp="1"/>
          </p:cNvSpPr>
          <p:nvPr>
            <p:ph type="title"/>
          </p:nvPr>
        </p:nvSpPr>
        <p:spPr>
          <a:xfrm>
            <a:off x="381000" y="421765"/>
            <a:ext cx="8382000" cy="609398"/>
          </a:xfrm>
        </p:spPr>
        <p:txBody>
          <a:bodyPr/>
          <a:lstStyle>
            <a:lvl1pPr>
              <a:defRPr sz="4400"/>
            </a:lvl1pPr>
          </a:lstStyle>
          <a:p>
            <a:r>
              <a:rPr lang="en-US"/>
              <a:t>Click to edit Master title style</a:t>
            </a:r>
          </a:p>
        </p:txBody>
      </p:sp>
    </p:spTree>
    <p:extLst>
      <p:ext uri="{BB962C8B-B14F-4D97-AF65-F5344CB8AC3E}">
        <p14:creationId xmlns:p14="http://schemas.microsoft.com/office/powerpoint/2010/main" val="182348120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4" name="Title 1"/>
          <p:cNvSpPr>
            <a:spLocks noGrp="1"/>
          </p:cNvSpPr>
          <p:nvPr>
            <p:ph type="title"/>
          </p:nvPr>
        </p:nvSpPr>
        <p:spPr>
          <a:xfrm>
            <a:off x="381000" y="421765"/>
            <a:ext cx="8382000" cy="609398"/>
          </a:xfrm>
        </p:spPr>
        <p:txBody>
          <a:bodyPr/>
          <a:lstStyle>
            <a:lvl1pPr>
              <a:defRPr sz="4400"/>
            </a:lvl1pPr>
          </a:lstStyle>
          <a:p>
            <a:r>
              <a:rPr lang="en-US"/>
              <a:t>Click to edit Master title style</a:t>
            </a:r>
          </a:p>
        </p:txBody>
      </p:sp>
    </p:spTree>
    <p:extLst>
      <p:ext uri="{BB962C8B-B14F-4D97-AF65-F5344CB8AC3E}">
        <p14:creationId xmlns:p14="http://schemas.microsoft.com/office/powerpoint/2010/main" val="99410042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pic>
        <p:nvPicPr>
          <p:cNvPr id="3" name="Picture 3" descr="Background Seal.png"/>
          <p:cNvPicPr>
            <a:picLocks noChangeAspect="1"/>
          </p:cNvPicPr>
          <p:nvPr userDrawn="1"/>
        </p:nvPicPr>
        <p:blipFill>
          <a:blip r:embed="rId2"/>
          <a:stretch>
            <a:fillRect/>
          </a:stretch>
        </p:blipFill>
        <p:spPr bwMode="auto">
          <a:xfrm>
            <a:off x="3124200" y="1125538"/>
            <a:ext cx="6019800" cy="5732462"/>
          </a:xfrm>
          <a:prstGeom prst="rect">
            <a:avLst/>
          </a:prstGeom>
          <a:noFill/>
          <a:ln w="9525">
            <a:noFill/>
            <a:miter lim="800000"/>
          </a:ln>
        </p:spPr>
      </p:pic>
      <p:sp>
        <p:nvSpPr>
          <p:cNvPr id="4" name="Rounded Rectangle 3"/>
          <p:cNvSpPr/>
          <p:nvPr userDrawn="1"/>
        </p:nvSpPr>
        <p:spPr bwMode="auto">
          <a:xfrm>
            <a:off x="1143000" y="1600200"/>
            <a:ext cx="7315200" cy="2057400"/>
          </a:xfrm>
          <a:prstGeom prst="roundRect">
            <a:avLst>
              <a:gd name="adj" fmla="val 9033"/>
            </a:avLst>
          </a:prstGeom>
          <a:gradFill>
            <a:gsLst>
              <a:gs pos="0">
                <a:schemeClr val="accent1">
                  <a:shade val="15000"/>
                  <a:satMod val="180000"/>
                  <a:alpha val="75000"/>
                </a:schemeClr>
              </a:gs>
              <a:gs pos="50000">
                <a:schemeClr val="accent1">
                  <a:shade val="45000"/>
                  <a:satMod val="170000"/>
                  <a:alpha val="75000"/>
                </a:schemeClr>
              </a:gs>
              <a:gs pos="70000">
                <a:schemeClr val="accent1">
                  <a:tint val="99000"/>
                  <a:shade val="65000"/>
                  <a:satMod val="155000"/>
                  <a:alpha val="75000"/>
                </a:schemeClr>
              </a:gs>
              <a:gs pos="100000">
                <a:schemeClr val="accent1">
                  <a:tint val="95500"/>
                  <a:shade val="100000"/>
                  <a:satMod val="155000"/>
                  <a:alpha val="75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a:defRPr/>
            </a:pPr>
            <a:endParaRPr lang="en-US" sz="5400" b="1" spc="-150" dirty="0">
              <a:ln w="3175">
                <a:noFill/>
              </a:ln>
              <a:gradFill flip="none" rotWithShape="1">
                <a:gsLst>
                  <a:gs pos="0">
                    <a:srgbClr val="FFFFB9"/>
                  </a:gs>
                  <a:gs pos="36000">
                    <a:srgbClr val="FFFF99"/>
                  </a:gs>
                  <a:gs pos="86000">
                    <a:srgbClr val="F6AE1E"/>
                  </a:gs>
                </a:gsLst>
                <a:lin ang="5400000" scaled="0"/>
              </a:gradFill>
              <a:effectLst>
                <a:outerShdw blurRad="50800" dist="38100" dir="2700000" algn="tl" rotWithShape="0">
                  <a:prstClr val="black">
                    <a:alpha val="40000"/>
                  </a:prstClr>
                </a:outerShdw>
              </a:effectLst>
              <a:cs typeface="Arial"/>
            </a:endParaRPr>
          </a:p>
        </p:txBody>
      </p:sp>
      <p:sp>
        <p:nvSpPr>
          <p:cNvPr id="7" name="Title 6"/>
          <p:cNvSpPr>
            <a:spLocks noGrp="1"/>
          </p:cNvSpPr>
          <p:nvPr>
            <p:ph type="title"/>
          </p:nvPr>
        </p:nvSpPr>
        <p:spPr>
          <a:xfrm>
            <a:off x="1295400" y="1828800"/>
            <a:ext cx="7010400" cy="553998"/>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15134349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bwMode="invGray">
          <a:xfrm>
            <a:off x="1045634" y="649805"/>
            <a:ext cx="7043208" cy="609398"/>
          </a:xfrm>
          <a:effectLst>
            <a:outerShdw blurRad="50800" dist="38100" dir="2700000" algn="tl" rotWithShape="0">
              <a:prstClr val="black"/>
            </a:outerShdw>
          </a:effectLst>
        </p:spPr>
        <p:txBody>
          <a:bodyPr/>
          <a:lstStyle>
            <a:lvl1pPr algn="ctr" defTabSz="912813" rtl="0" eaLnBrk="0" fontAlgn="base" hangingPunct="0">
              <a:lnSpc>
                <a:spcPct val="90000"/>
              </a:lnSpc>
              <a:spcBef>
                <a:spcPct val="0"/>
              </a:spcBef>
              <a:spcAft>
                <a:spcPct val="0"/>
              </a:spcAft>
              <a:defRPr lang="en-US" sz="4400" b="1" kern="1200" spc="-150">
                <a:ln w="3175">
                  <a:noFill/>
                </a:ln>
                <a:gradFill flip="none" rotWithShape="1">
                  <a:gsLst>
                    <a:gs pos="0">
                      <a:srgbClr val="FFFFB9"/>
                    </a:gs>
                    <a:gs pos="36000">
                      <a:srgbClr val="FFFF99"/>
                    </a:gs>
                    <a:gs pos="86000">
                      <a:srgbClr val="F6AE1E"/>
                    </a:gs>
                  </a:gsLst>
                  <a:lin ang="5400000" scaled="0"/>
                </a:gradFill>
                <a:effectLst>
                  <a:outerShdw blurRad="50800" dist="38100" dir="2700000" algn="tl" rotWithShape="0">
                    <a:prstClr val="black">
                      <a:alpha val="40000"/>
                    </a:prstClr>
                  </a:outerShdw>
                </a:effectLst>
                <a:latin typeface="+mj-lt"/>
                <a:ea typeface="+mn-ea"/>
                <a:cs typeface="Arial"/>
              </a:defRPr>
            </a:lvl1pPr>
          </a:lstStyle>
          <a:p>
            <a:r>
              <a:rPr lang="en-US"/>
              <a:t>Click to edit Master title style</a:t>
            </a:r>
          </a:p>
        </p:txBody>
      </p:sp>
      <p:sp>
        <p:nvSpPr>
          <p:cNvPr id="3" name="Subtitle 2"/>
          <p:cNvSpPr>
            <a:spLocks noGrp="1"/>
          </p:cNvSpPr>
          <p:nvPr>
            <p:ph type="subTitle" idx="1"/>
          </p:nvPr>
        </p:nvSpPr>
        <p:spPr>
          <a:xfrm>
            <a:off x="1045634" y="4344992"/>
            <a:ext cx="7043208" cy="461665"/>
          </a:xfrm>
        </p:spPr>
        <p:txBody>
          <a:bodyPr>
            <a:noAutofit/>
          </a:bodyPr>
          <a:lstStyle>
            <a:lvl1pPr marL="0" indent="0" algn="ctr">
              <a:lnSpc>
                <a:spcPct val="90000"/>
              </a:lnSpc>
              <a:spcBef>
                <a:spcPct val="0"/>
              </a:spcBef>
              <a:buNone/>
              <a:defRPr b="1">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p>
        </p:txBody>
      </p:sp>
      <p:sp>
        <p:nvSpPr>
          <p:cNvPr id="7" name="Text Placeholder 6"/>
          <p:cNvSpPr>
            <a:spLocks noGrp="1"/>
          </p:cNvSpPr>
          <p:nvPr>
            <p:ph type="body" sz="quarter" idx="10"/>
          </p:nvPr>
        </p:nvSpPr>
        <p:spPr>
          <a:xfrm>
            <a:off x="722181"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ctr">
              <a:buFont typeface="Arial" pitchFamily="34" charset="0"/>
              <a:buNone/>
              <a:defRPr kumimoji="0" lang="en-US" sz="4800" b="1" i="1" u="none" strike="noStrike" kern="1200" cap="none" spc="0" normalizeH="0" baseline="0" noProof="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274216468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1915822"/>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504686" y="1835915"/>
            <a:ext cx="8305800" cy="2443746"/>
          </a:xfrm>
        </p:spPr>
        <p:txBody>
          <a:bodyPr/>
          <a:lstStyle>
            <a:lvl1pPr marL="396875" marR="0" indent="-396875" algn="l" defTabSz="914363" rtl="0" eaLnBrk="1" fontAlgn="auto" latinLnBrk="0" hangingPunct="1">
              <a:lnSpc>
                <a:spcPct val="90000"/>
              </a:lnSpc>
              <a:spcBef>
                <a:spcPts val="600"/>
              </a:spcBef>
              <a:spcAft>
                <a:spcPts val="600"/>
              </a:spcAft>
              <a:buClrTx/>
              <a:buSzTx/>
              <a:buFontTx/>
              <a:buBlip>
                <a:blip r:embed="rId2"/>
              </a:buBlip>
              <a:defRPr/>
            </a:lvl1pPr>
            <a:lvl2pPr>
              <a:spcBef>
                <a:spcPts val="600"/>
              </a:spcBef>
              <a:spcAft>
                <a:spcPts val="600"/>
              </a:spcAft>
              <a:defRPr>
                <a:solidFill>
                  <a:schemeClr val="accent4"/>
                </a:solidFill>
              </a:defRPr>
            </a:lvl2pPr>
            <a:lvl3pPr>
              <a:spcBef>
                <a:spcPts val="600"/>
              </a:spcBef>
              <a:spcAft>
                <a:spcPts val="600"/>
              </a:spcAft>
              <a:defRPr>
                <a:solidFill>
                  <a:schemeClr val="accent3"/>
                </a:solidFill>
              </a:defRPr>
            </a:lvl3pPr>
            <a:lvl4pPr>
              <a:spcBef>
                <a:spcPts val="600"/>
              </a:spcBef>
              <a:spcAft>
                <a:spcPts val="600"/>
              </a:spcAft>
              <a:defRPr>
                <a:solidFill>
                  <a:schemeClr val="accent2"/>
                </a:solidFill>
              </a:defRPr>
            </a:lvl4pPr>
            <a:lvl5pPr>
              <a:spcBef>
                <a:spcPts val="600"/>
              </a:spcBef>
              <a:spcAft>
                <a:spcPts val="600"/>
              </a:spcAft>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457200" y="381000"/>
            <a:ext cx="8229600" cy="553998"/>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116739108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53998"/>
          </a:xfrm>
        </p:spPr>
        <p:txBody>
          <a:bodyPr/>
          <a:lstStyle>
            <a:lvl1pPr algn="ctr">
              <a:defRPr/>
            </a:lvl1pPr>
          </a:lstStyle>
          <a:p>
            <a:r>
              <a:rPr lang="en-US"/>
              <a:t>Click to edit Master title style</a:t>
            </a:r>
          </a:p>
        </p:txBody>
      </p:sp>
      <p:sp>
        <p:nvSpPr>
          <p:cNvPr id="7" name="Text Placeholder 2"/>
          <p:cNvSpPr>
            <a:spLocks noGrp="1"/>
          </p:cNvSpPr>
          <p:nvPr>
            <p:ph idx="1"/>
          </p:nvPr>
        </p:nvSpPr>
        <p:spPr bwMode="auto">
          <a:xfrm>
            <a:off x="506506" y="1839433"/>
            <a:ext cx="8382000" cy="2443746"/>
          </a:xfrm>
          <a:prstGeom prst="rect">
            <a:avLst/>
          </a:prstGeom>
          <a:noFill/>
          <a:ln w="9525">
            <a:noFill/>
            <a:miter lim="800000"/>
          </a:ln>
        </p:spPr>
        <p:txBody>
          <a:bodyPr vert="horz" wrap="square" lIns="0" tIns="0" rIns="0" bIns="0" numCol="1" anchor="t" anchorCtr="0" compatLnSpc="1">
            <a:prstTxWarp prst="textNoShape">
              <a:avLst/>
            </a:prstTxWarp>
            <a:spAutoFit/>
          </a:bodyPr>
          <a:lstStyle>
            <a:lvl1pPr>
              <a:defRPr lang="en-US" smtClean="0"/>
            </a:lvl1pPr>
            <a:lvl2pPr>
              <a:defRPr lang="en-US" smtClean="0">
                <a:solidFill>
                  <a:srgbClr val="D8B25C"/>
                </a:solidFill>
              </a:defRPr>
            </a:lvl2pPr>
            <a:lvl3pPr>
              <a:defRPr lang="en-US" smtClean="0">
                <a:solidFill>
                  <a:srgbClr val="D1B840"/>
                </a:solidFill>
              </a:defRPr>
            </a:lvl3pPr>
            <a:lvl4pPr>
              <a:defRPr lang="en-US" smtClean="0">
                <a:solidFill>
                  <a:srgbClr val="D1B840"/>
                </a:solidFill>
              </a:defRPr>
            </a:lvl4pPr>
            <a:lvl5pPr>
              <a:defRPr lang="en-US" smtClean="0">
                <a:solidFill>
                  <a:srgbClr val="D1B840"/>
                </a:solidFill>
              </a:defRPr>
            </a:lvl5pPr>
          </a:lstStyle>
          <a:p>
            <a:pPr lvl="0">
              <a:spcBef>
                <a:spcPts val="600"/>
              </a:spcBef>
              <a:spcAft>
                <a:spcPts val="600"/>
              </a:spcAft>
            </a:pPr>
            <a:r>
              <a:rPr lang="en-US"/>
              <a:t>Click to edit Master text styles</a:t>
            </a:r>
          </a:p>
          <a:p>
            <a:pPr lvl="1">
              <a:spcBef>
                <a:spcPts val="600"/>
              </a:spcBef>
              <a:spcAft>
                <a:spcPts val="600"/>
              </a:spcAft>
            </a:pPr>
            <a:r>
              <a:rPr lang="en-US"/>
              <a:t>Second level</a:t>
            </a:r>
          </a:p>
          <a:p>
            <a:pPr lvl="2">
              <a:spcBef>
                <a:spcPts val="600"/>
              </a:spcBef>
              <a:spcAft>
                <a:spcPts val="600"/>
              </a:spcAft>
            </a:pPr>
            <a:r>
              <a:rPr lang="en-US"/>
              <a:t>Third level</a:t>
            </a:r>
          </a:p>
          <a:p>
            <a:pPr lvl="3">
              <a:spcBef>
                <a:spcPts val="600"/>
              </a:spcBef>
              <a:spcAft>
                <a:spcPts val="600"/>
              </a:spcAft>
            </a:pPr>
            <a:r>
              <a:rPr lang="en-US"/>
              <a:t>Fourth level</a:t>
            </a:r>
          </a:p>
          <a:p>
            <a:pPr lvl="4">
              <a:spcBef>
                <a:spcPts val="600"/>
              </a:spcBef>
              <a:spcAft>
                <a:spcPts val="600"/>
              </a:spcAft>
            </a:pPr>
            <a:r>
              <a:rPr lang="en-US"/>
              <a:t>Fifth level</a:t>
            </a:r>
          </a:p>
        </p:txBody>
      </p:sp>
    </p:spTree>
    <p:extLst>
      <p:ext uri="{BB962C8B-B14F-4D97-AF65-F5344CB8AC3E}">
        <p14:creationId xmlns:p14="http://schemas.microsoft.com/office/powerpoint/2010/main" val="399157120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37666"/>
            <a:ext cx="8382000" cy="2443746"/>
          </a:xfrm>
          <a:noFill/>
          <a:ln w="9525">
            <a:noFill/>
            <a:miter lim="800000"/>
          </a:ln>
        </p:spPr>
        <p:txBody>
          <a:bodyPr vert="horz" wrap="square" lIns="0" tIns="0" rIns="0" bIns="0" numCol="1" anchor="t" anchorCtr="0" compatLnSpc="1">
            <a:prstTxWarp prst="textNoShape">
              <a:avLst/>
            </a:prstTxWarp>
            <a:spAutoFit/>
          </a:bodyPr>
          <a:lstStyle>
            <a:lvl1pPr>
              <a:defRPr lang="en-US" smtClean="0"/>
            </a:lvl1pPr>
            <a:lvl2pPr>
              <a:defRPr lang="en-US" smtClean="0">
                <a:solidFill>
                  <a:srgbClr val="D8B25C"/>
                </a:solidFill>
              </a:defRPr>
            </a:lvl2pPr>
            <a:lvl3pPr>
              <a:defRPr lang="en-US" smtClean="0">
                <a:solidFill>
                  <a:srgbClr val="D1B840"/>
                </a:solidFill>
              </a:defRPr>
            </a:lvl3pPr>
            <a:lvl4pPr>
              <a:defRPr lang="en-US" smtClean="0">
                <a:solidFill>
                  <a:srgbClr val="D1B840"/>
                </a:solidFill>
              </a:defRPr>
            </a:lvl4pPr>
            <a:lvl5pPr>
              <a:defRPr lang="en-US">
                <a:solidFill>
                  <a:srgbClr val="D1B840"/>
                </a:solidFill>
              </a:defRPr>
            </a:lvl5pPr>
          </a:lstStyle>
          <a:p>
            <a:pPr lvl="0">
              <a:spcBef>
                <a:spcPts val="600"/>
              </a:spcBef>
              <a:spcAft>
                <a:spcPts val="600"/>
              </a:spcAft>
            </a:pPr>
            <a:r>
              <a:rPr lang="en-US"/>
              <a:t>Click to edit Master text styles</a:t>
            </a:r>
          </a:p>
          <a:p>
            <a:pPr lvl="1">
              <a:spcBef>
                <a:spcPts val="600"/>
              </a:spcBef>
              <a:spcAft>
                <a:spcPts val="600"/>
              </a:spcAft>
            </a:pPr>
            <a:r>
              <a:rPr lang="en-US"/>
              <a:t>Second level</a:t>
            </a:r>
          </a:p>
          <a:p>
            <a:pPr lvl="2">
              <a:spcBef>
                <a:spcPts val="600"/>
              </a:spcBef>
              <a:spcAft>
                <a:spcPts val="600"/>
              </a:spcAft>
            </a:pPr>
            <a:r>
              <a:rPr lang="en-US"/>
              <a:t>Third level</a:t>
            </a:r>
          </a:p>
          <a:p>
            <a:pPr lvl="3">
              <a:spcBef>
                <a:spcPts val="600"/>
              </a:spcBef>
              <a:spcAft>
                <a:spcPts val="600"/>
              </a:spcAft>
            </a:pPr>
            <a:r>
              <a:rPr lang="en-US"/>
              <a:t>Fourth level</a:t>
            </a:r>
          </a:p>
          <a:p>
            <a:pPr lvl="4">
              <a:spcBef>
                <a:spcPts val="600"/>
              </a:spcBef>
              <a:spcAft>
                <a:spcPts val="600"/>
              </a:spcAft>
            </a:pPr>
            <a:r>
              <a:rPr lang="en-US"/>
              <a:t>Fifth level</a:t>
            </a:r>
          </a:p>
        </p:txBody>
      </p:sp>
      <p:sp>
        <p:nvSpPr>
          <p:cNvPr id="5" name="Title 1"/>
          <p:cNvSpPr>
            <a:spLocks noGrp="1"/>
          </p:cNvSpPr>
          <p:nvPr>
            <p:ph type="title"/>
          </p:nvPr>
        </p:nvSpPr>
        <p:spPr>
          <a:xfrm>
            <a:off x="457200" y="381000"/>
            <a:ext cx="8229600" cy="553998"/>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761272772"/>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1837665"/>
            <a:ext cx="4114800" cy="2886944"/>
          </a:xfrm>
          <a:noFill/>
          <a:ln w="9525">
            <a:noFill/>
            <a:miter lim="800000"/>
          </a:ln>
        </p:spPr>
        <p:txBody>
          <a:bodyPr vert="horz" wrap="square" lIns="0" tIns="0" rIns="0" bIns="0" numCol="1" anchor="t" anchorCtr="0" compatLnSpc="1">
            <a:prstTxWarp prst="textNoShape">
              <a:avLst/>
            </a:prstTxWarp>
            <a:spAutoFit/>
          </a:bodyPr>
          <a:lstStyle>
            <a:lvl1pPr>
              <a:defRPr lang="en-US" smtClean="0"/>
            </a:lvl1pPr>
            <a:lvl2pPr>
              <a:defRPr lang="en-US" smtClean="0"/>
            </a:lvl2pPr>
            <a:lvl3pPr>
              <a:defRPr lang="en-US" smtClean="0"/>
            </a:lvl3pPr>
            <a:lvl4pPr>
              <a:defRPr lang="en-US" smtClean="0"/>
            </a:lvl4pPr>
            <a:lvl5pPr>
              <a:defRPr lang="en-US"/>
            </a:lvl5pPr>
          </a:lstStyle>
          <a:p>
            <a:pPr lvl="0">
              <a:spcBef>
                <a:spcPts val="600"/>
              </a:spcBef>
              <a:spcAft>
                <a:spcPts val="600"/>
              </a:spcAft>
            </a:pPr>
            <a:r>
              <a:rPr lang="en-US"/>
              <a:t>Click to edit Master text styles</a:t>
            </a:r>
          </a:p>
          <a:p>
            <a:pPr lvl="1">
              <a:spcBef>
                <a:spcPts val="600"/>
              </a:spcBef>
              <a:spcAft>
                <a:spcPts val="600"/>
              </a:spcAft>
            </a:pPr>
            <a:r>
              <a:rPr lang="en-US"/>
              <a:t>Second level</a:t>
            </a:r>
          </a:p>
          <a:p>
            <a:pPr lvl="2">
              <a:spcBef>
                <a:spcPts val="600"/>
              </a:spcBef>
              <a:spcAft>
                <a:spcPts val="600"/>
              </a:spcAft>
            </a:pPr>
            <a:r>
              <a:rPr lang="en-US"/>
              <a:t>Third level</a:t>
            </a:r>
          </a:p>
          <a:p>
            <a:pPr lvl="3">
              <a:spcBef>
                <a:spcPts val="600"/>
              </a:spcBef>
              <a:spcAft>
                <a:spcPts val="600"/>
              </a:spcAft>
            </a:pPr>
            <a:r>
              <a:rPr lang="en-US"/>
              <a:t>Fourth level</a:t>
            </a:r>
          </a:p>
          <a:p>
            <a:pPr lvl="4">
              <a:spcBef>
                <a:spcPts val="600"/>
              </a:spcBef>
              <a:spcAft>
                <a:spcPts val="600"/>
              </a:spcAft>
            </a:pPr>
            <a:r>
              <a:rPr lang="en-US"/>
              <a:t>Fifth level</a:t>
            </a:r>
          </a:p>
        </p:txBody>
      </p:sp>
      <p:sp>
        <p:nvSpPr>
          <p:cNvPr id="4" name="Content Placeholder 3"/>
          <p:cNvSpPr>
            <a:spLocks noGrp="1"/>
          </p:cNvSpPr>
          <p:nvPr>
            <p:ph sz="half" idx="2"/>
          </p:nvPr>
        </p:nvSpPr>
        <p:spPr>
          <a:xfrm>
            <a:off x="4800600" y="1837665"/>
            <a:ext cx="4114800" cy="2886944"/>
          </a:xfrm>
          <a:noFill/>
          <a:ln w="9525">
            <a:noFill/>
            <a:miter lim="800000"/>
          </a:ln>
        </p:spPr>
        <p:txBody>
          <a:bodyPr vert="horz" wrap="square" lIns="0" tIns="0" rIns="0" bIns="0" numCol="1" anchor="t" anchorCtr="0" compatLnSpc="1">
            <a:prstTxWarp prst="textNoShape">
              <a:avLst/>
            </a:prstTxWarp>
            <a:spAutoFit/>
          </a:bodyPr>
          <a:lstStyle>
            <a:lvl1pPr>
              <a:defRPr lang="en-US" smtClean="0"/>
            </a:lvl1pPr>
            <a:lvl2pPr>
              <a:defRPr lang="en-US" smtClean="0"/>
            </a:lvl2pPr>
            <a:lvl3pPr>
              <a:defRPr lang="en-US" smtClean="0"/>
            </a:lvl3pPr>
            <a:lvl4pPr>
              <a:defRPr lang="en-US" smtClean="0"/>
            </a:lvl4pPr>
            <a:lvl5pPr>
              <a:defRPr lang="en-US"/>
            </a:lvl5pPr>
          </a:lstStyle>
          <a:p>
            <a:pPr lvl="0">
              <a:spcBef>
                <a:spcPts val="600"/>
              </a:spcBef>
              <a:spcAft>
                <a:spcPts val="600"/>
              </a:spcAft>
            </a:pPr>
            <a:r>
              <a:rPr lang="en-US"/>
              <a:t>Click to edit Master text styles</a:t>
            </a:r>
          </a:p>
          <a:p>
            <a:pPr lvl="1">
              <a:spcBef>
                <a:spcPts val="600"/>
              </a:spcBef>
              <a:spcAft>
                <a:spcPts val="600"/>
              </a:spcAft>
            </a:pPr>
            <a:r>
              <a:rPr lang="en-US"/>
              <a:t>Second level</a:t>
            </a:r>
          </a:p>
          <a:p>
            <a:pPr lvl="2">
              <a:spcBef>
                <a:spcPts val="600"/>
              </a:spcBef>
              <a:spcAft>
                <a:spcPts val="600"/>
              </a:spcAft>
            </a:pPr>
            <a:r>
              <a:rPr lang="en-US"/>
              <a:t>Third level</a:t>
            </a:r>
          </a:p>
          <a:p>
            <a:pPr lvl="3">
              <a:spcBef>
                <a:spcPts val="600"/>
              </a:spcBef>
              <a:spcAft>
                <a:spcPts val="600"/>
              </a:spcAft>
            </a:pPr>
            <a:r>
              <a:rPr lang="en-US"/>
              <a:t>Fourth level</a:t>
            </a:r>
          </a:p>
          <a:p>
            <a:pPr lvl="4">
              <a:spcBef>
                <a:spcPts val="600"/>
              </a:spcBef>
              <a:spcAft>
                <a:spcPts val="600"/>
              </a:spcAft>
            </a:pPr>
            <a:r>
              <a:rPr lang="en-US"/>
              <a:t>Fifth level</a:t>
            </a:r>
          </a:p>
        </p:txBody>
      </p:sp>
      <p:sp>
        <p:nvSpPr>
          <p:cNvPr id="6" name="Title 1"/>
          <p:cNvSpPr>
            <a:spLocks noGrp="1"/>
          </p:cNvSpPr>
          <p:nvPr>
            <p:ph type="title"/>
          </p:nvPr>
        </p:nvSpPr>
        <p:spPr>
          <a:xfrm>
            <a:off x="457200" y="381000"/>
            <a:ext cx="8229600" cy="553998"/>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2093680810"/>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1" y="2098850"/>
            <a:ext cx="4114800" cy="346249"/>
          </a:xfrm>
        </p:spPr>
        <p:txBody>
          <a:bodyPr anchor="b"/>
          <a:lstStyle>
            <a:lvl1pPr marL="0" indent="0">
              <a:lnSpc>
                <a:spcPct val="90000"/>
              </a:lnSpc>
              <a:spcBef>
                <a:spcPct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533400" y="2515922"/>
            <a:ext cx="4114800" cy="2886944"/>
          </a:xfrm>
          <a:noFill/>
          <a:ln w="9525">
            <a:noFill/>
            <a:miter lim="800000"/>
          </a:ln>
        </p:spPr>
        <p:txBody>
          <a:bodyPr vert="horz" wrap="square" lIns="0" tIns="0" rIns="0" bIns="0" numCol="1" anchor="t" anchorCtr="0" compatLnSpc="1">
            <a:prstTxWarp prst="textNoShape">
              <a:avLst/>
            </a:prstTxWarp>
            <a:spAutoFit/>
          </a:bodyPr>
          <a:lstStyle>
            <a:lvl1pPr>
              <a:defRPr lang="en-US" smtClean="0"/>
            </a:lvl1pPr>
            <a:lvl2pPr>
              <a:defRPr lang="en-US" smtClean="0"/>
            </a:lvl2pPr>
            <a:lvl3pPr>
              <a:defRPr lang="en-US" smtClean="0"/>
            </a:lvl3pPr>
            <a:lvl4pPr>
              <a:defRPr lang="en-US" smtClean="0"/>
            </a:lvl4pPr>
            <a:lvl5pPr>
              <a:defRPr lang="en-US"/>
            </a:lvl5pPr>
          </a:lstStyle>
          <a:p>
            <a:pPr lvl="0">
              <a:spcBef>
                <a:spcPts val="600"/>
              </a:spcBef>
              <a:spcAft>
                <a:spcPts val="600"/>
              </a:spcAft>
            </a:pPr>
            <a:r>
              <a:rPr lang="en-US"/>
              <a:t>Click to edit Master text styles</a:t>
            </a:r>
          </a:p>
          <a:p>
            <a:pPr lvl="1">
              <a:spcBef>
                <a:spcPts val="600"/>
              </a:spcBef>
              <a:spcAft>
                <a:spcPts val="600"/>
              </a:spcAft>
            </a:pPr>
            <a:r>
              <a:rPr lang="en-US"/>
              <a:t>Second level</a:t>
            </a:r>
          </a:p>
          <a:p>
            <a:pPr lvl="2">
              <a:spcBef>
                <a:spcPts val="600"/>
              </a:spcBef>
              <a:spcAft>
                <a:spcPts val="600"/>
              </a:spcAft>
            </a:pPr>
            <a:r>
              <a:rPr lang="en-US"/>
              <a:t>Third level</a:t>
            </a:r>
          </a:p>
          <a:p>
            <a:pPr lvl="3">
              <a:spcBef>
                <a:spcPts val="600"/>
              </a:spcBef>
              <a:spcAft>
                <a:spcPts val="600"/>
              </a:spcAft>
            </a:pPr>
            <a:r>
              <a:rPr lang="en-US"/>
              <a:t>Fourth level</a:t>
            </a:r>
          </a:p>
          <a:p>
            <a:pPr lvl="4">
              <a:spcBef>
                <a:spcPts val="600"/>
              </a:spcBef>
              <a:spcAft>
                <a:spcPts val="600"/>
              </a:spcAft>
            </a:pPr>
            <a:r>
              <a:rPr lang="en-US"/>
              <a:t>Fifth level</a:t>
            </a:r>
          </a:p>
        </p:txBody>
      </p:sp>
      <p:sp>
        <p:nvSpPr>
          <p:cNvPr id="5" name="Text Placeholder 4"/>
          <p:cNvSpPr>
            <a:spLocks noGrp="1"/>
          </p:cNvSpPr>
          <p:nvPr>
            <p:ph type="body" sz="quarter" idx="3"/>
          </p:nvPr>
        </p:nvSpPr>
        <p:spPr>
          <a:xfrm>
            <a:off x="4798382" y="2104052"/>
            <a:ext cx="4117019" cy="346249"/>
          </a:xfrm>
        </p:spPr>
        <p:txBody>
          <a:bodyPr anchor="b"/>
          <a:lstStyle>
            <a:lvl1pPr marL="0" indent="0">
              <a:lnSpc>
                <a:spcPct val="90000"/>
              </a:lnSpc>
              <a:spcBef>
                <a:spcPct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97426" y="2521124"/>
            <a:ext cx="4117974" cy="2886944"/>
          </a:xfrm>
          <a:noFill/>
          <a:ln w="9525">
            <a:noFill/>
            <a:miter lim="800000"/>
          </a:ln>
        </p:spPr>
        <p:txBody>
          <a:bodyPr vert="horz" wrap="square" lIns="0" tIns="0" rIns="0" bIns="0" numCol="1" anchor="t" anchorCtr="0" compatLnSpc="1">
            <a:prstTxWarp prst="textNoShape">
              <a:avLst/>
            </a:prstTxWarp>
            <a:spAutoFit/>
          </a:bodyPr>
          <a:lstStyle>
            <a:lvl1pPr>
              <a:defRPr lang="en-US" smtClean="0"/>
            </a:lvl1pPr>
            <a:lvl2pPr>
              <a:defRPr lang="en-US" smtClean="0"/>
            </a:lvl2pPr>
            <a:lvl3pPr>
              <a:defRPr lang="en-US" smtClean="0"/>
            </a:lvl3pPr>
            <a:lvl4pPr>
              <a:defRPr lang="en-US" smtClean="0"/>
            </a:lvl4pPr>
            <a:lvl5pPr>
              <a:defRPr lang="en-US"/>
            </a:lvl5pPr>
          </a:lstStyle>
          <a:p>
            <a:pPr lvl="0">
              <a:spcBef>
                <a:spcPts val="600"/>
              </a:spcBef>
              <a:spcAft>
                <a:spcPts val="600"/>
              </a:spcAft>
            </a:pPr>
            <a:r>
              <a:rPr lang="en-US"/>
              <a:t>Click to edit Master text styles</a:t>
            </a:r>
          </a:p>
          <a:p>
            <a:pPr lvl="1">
              <a:spcBef>
                <a:spcPts val="600"/>
              </a:spcBef>
              <a:spcAft>
                <a:spcPts val="600"/>
              </a:spcAft>
            </a:pPr>
            <a:r>
              <a:rPr lang="en-US"/>
              <a:t>Second level</a:t>
            </a:r>
          </a:p>
          <a:p>
            <a:pPr lvl="2">
              <a:spcBef>
                <a:spcPts val="600"/>
              </a:spcBef>
              <a:spcAft>
                <a:spcPts val="600"/>
              </a:spcAft>
            </a:pPr>
            <a:r>
              <a:rPr lang="en-US"/>
              <a:t>Third level</a:t>
            </a:r>
          </a:p>
          <a:p>
            <a:pPr lvl="3">
              <a:spcBef>
                <a:spcPts val="600"/>
              </a:spcBef>
              <a:spcAft>
                <a:spcPts val="600"/>
              </a:spcAft>
            </a:pPr>
            <a:r>
              <a:rPr lang="en-US"/>
              <a:t>Fourth level</a:t>
            </a:r>
          </a:p>
          <a:p>
            <a:pPr lvl="4">
              <a:spcBef>
                <a:spcPts val="600"/>
              </a:spcBef>
              <a:spcAft>
                <a:spcPts val="600"/>
              </a:spcAft>
            </a:pPr>
            <a:r>
              <a:rPr lang="en-US"/>
              <a:t>Fifth level</a:t>
            </a:r>
          </a:p>
        </p:txBody>
      </p:sp>
      <p:sp>
        <p:nvSpPr>
          <p:cNvPr id="7" name="Title 1"/>
          <p:cNvSpPr>
            <a:spLocks noGrp="1"/>
          </p:cNvSpPr>
          <p:nvPr>
            <p:ph type="title"/>
          </p:nvPr>
        </p:nvSpPr>
        <p:spPr>
          <a:xfrm>
            <a:off x="381000" y="421765"/>
            <a:ext cx="8382000" cy="609398"/>
          </a:xfrm>
        </p:spPr>
        <p:txBody>
          <a:bodyPr/>
          <a:lstStyle>
            <a:lvl1pPr>
              <a:defRPr sz="4400"/>
            </a:lvl1pPr>
          </a:lstStyle>
          <a:p>
            <a:r>
              <a:rPr lang="en-US"/>
              <a:t>Click to edit Master title style</a:t>
            </a:r>
          </a:p>
        </p:txBody>
      </p:sp>
    </p:spTree>
    <p:extLst>
      <p:ext uri="{BB962C8B-B14F-4D97-AF65-F5344CB8AC3E}">
        <p14:creationId xmlns:p14="http://schemas.microsoft.com/office/powerpoint/2010/main" val="3424140432"/>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4" name="Title 1"/>
          <p:cNvSpPr>
            <a:spLocks noGrp="1"/>
          </p:cNvSpPr>
          <p:nvPr>
            <p:ph type="title"/>
          </p:nvPr>
        </p:nvSpPr>
        <p:spPr>
          <a:xfrm>
            <a:off x="381000" y="421765"/>
            <a:ext cx="8382000" cy="609398"/>
          </a:xfrm>
        </p:spPr>
        <p:txBody>
          <a:bodyPr/>
          <a:lstStyle>
            <a:lvl1pPr>
              <a:defRPr sz="4400"/>
            </a:lvl1pPr>
          </a:lstStyle>
          <a:p>
            <a:r>
              <a:rPr lang="en-US"/>
              <a:t>Click to edit Master title style</a:t>
            </a:r>
          </a:p>
        </p:txBody>
      </p:sp>
    </p:spTree>
    <p:extLst>
      <p:ext uri="{BB962C8B-B14F-4D97-AF65-F5344CB8AC3E}">
        <p14:creationId xmlns:p14="http://schemas.microsoft.com/office/powerpoint/2010/main" val="2311011023"/>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1_Title and Conten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bwMode="white">
          <a:xfrm>
            <a:off x="381000" y="1828800"/>
            <a:ext cx="8382000" cy="2443746"/>
          </a:xfrm>
          <a:noFill/>
          <a:ln w="9525">
            <a:noFill/>
            <a:miter lim="800000"/>
          </a:ln>
        </p:spPr>
        <p:txBody>
          <a:bodyPr vert="horz" wrap="square" lIns="0" tIns="0" rIns="0" bIns="0" numCol="1" anchor="t" anchorCtr="0" compatLnSpc="1">
            <a:prstTxWarp prst="textNoShape">
              <a:avLst/>
            </a:prstTxWarp>
            <a:spAutoFit/>
          </a:bodyPr>
          <a:lstStyle>
            <a:lvl1pPr>
              <a:defRPr lang="en-US" smtClean="0"/>
            </a:lvl1pPr>
            <a:lvl2pPr>
              <a:defRPr lang="en-US" smtClean="0"/>
            </a:lvl2pPr>
            <a:lvl3pPr>
              <a:defRPr lang="en-US" smtClean="0"/>
            </a:lvl3pPr>
            <a:lvl4pPr>
              <a:defRPr lang="en-US" smtClean="0"/>
            </a:lvl4pPr>
            <a:lvl5pPr>
              <a:defRPr lang="en-US"/>
            </a:lvl5pPr>
          </a:lstStyle>
          <a:p>
            <a:pPr lvl="0">
              <a:spcBef>
                <a:spcPts val="600"/>
              </a:spcBef>
              <a:spcAft>
                <a:spcPts val="600"/>
              </a:spcAft>
            </a:pPr>
            <a:r>
              <a:rPr lang="en-US"/>
              <a:t>Click to edit Master text styles</a:t>
            </a:r>
          </a:p>
          <a:p>
            <a:pPr lvl="1">
              <a:spcBef>
                <a:spcPts val="600"/>
              </a:spcBef>
              <a:spcAft>
                <a:spcPts val="600"/>
              </a:spcAft>
            </a:pPr>
            <a:r>
              <a:rPr lang="en-US"/>
              <a:t>Second level</a:t>
            </a:r>
          </a:p>
          <a:p>
            <a:pPr lvl="2">
              <a:spcBef>
                <a:spcPts val="600"/>
              </a:spcBef>
              <a:spcAft>
                <a:spcPts val="600"/>
              </a:spcAft>
            </a:pPr>
            <a:r>
              <a:rPr lang="en-US"/>
              <a:t>Third level</a:t>
            </a:r>
          </a:p>
          <a:p>
            <a:pPr lvl="3">
              <a:spcBef>
                <a:spcPts val="600"/>
              </a:spcBef>
              <a:spcAft>
                <a:spcPts val="600"/>
              </a:spcAft>
            </a:pPr>
            <a:r>
              <a:rPr lang="en-US"/>
              <a:t>Fourth level</a:t>
            </a:r>
          </a:p>
          <a:p>
            <a:pPr lvl="4">
              <a:spcBef>
                <a:spcPts val="600"/>
              </a:spcBef>
              <a:spcAft>
                <a:spcPts val="600"/>
              </a:spcAft>
            </a:pPr>
            <a:r>
              <a:rPr lang="en-US"/>
              <a:t>Fifth level</a:t>
            </a:r>
          </a:p>
        </p:txBody>
      </p:sp>
      <p:sp>
        <p:nvSpPr>
          <p:cNvPr id="4" name="Title 1"/>
          <p:cNvSpPr>
            <a:spLocks noGrp="1"/>
          </p:cNvSpPr>
          <p:nvPr>
            <p:ph type="title"/>
          </p:nvPr>
        </p:nvSpPr>
        <p:spPr bwMode="invGray">
          <a:xfrm>
            <a:off x="419100" y="375693"/>
            <a:ext cx="8382000" cy="609398"/>
          </a:xfrm>
          <a:effectLst>
            <a:outerShdw blurRad="50800" dist="38100" dir="2700000" algn="tl" rotWithShape="0">
              <a:prstClr val="black"/>
            </a:outerShdw>
          </a:effectLst>
        </p:spPr>
        <p:txBody>
          <a:bodyPr/>
          <a:lstStyle>
            <a:lvl1pPr algn="ctr" defTabSz="912813" rtl="0" eaLnBrk="0" fontAlgn="base" hangingPunct="0">
              <a:lnSpc>
                <a:spcPct val="90000"/>
              </a:lnSpc>
              <a:spcBef>
                <a:spcPct val="0"/>
              </a:spcBef>
              <a:spcAft>
                <a:spcPct val="0"/>
              </a:spcAft>
              <a:defRPr lang="en-US" sz="4400" b="1" kern="1200" spc="-150">
                <a:ln w="3175">
                  <a:noFill/>
                </a:ln>
                <a:gradFill flip="none" rotWithShape="1">
                  <a:gsLst>
                    <a:gs pos="0">
                      <a:srgbClr val="FFFFB9"/>
                    </a:gs>
                    <a:gs pos="36000">
                      <a:srgbClr val="FFFF99"/>
                    </a:gs>
                    <a:gs pos="86000">
                      <a:srgbClr val="F6AE1E"/>
                    </a:gs>
                  </a:gsLst>
                  <a:lin ang="5400000" scaled="0"/>
                </a:gradFill>
                <a:effectLst>
                  <a:outerShdw blurRad="50800" dist="38100" dir="2700000" algn="tl" rotWithShape="0">
                    <a:prstClr val="black">
                      <a:alpha val="40000"/>
                    </a:prstClr>
                  </a:outerShdw>
                </a:effectLst>
                <a:latin typeface="+mj-lt"/>
                <a:ea typeface="+mn-ea"/>
                <a:cs typeface="Arial"/>
              </a:defRPr>
            </a:lvl1pPr>
          </a:lstStyle>
          <a:p>
            <a:r>
              <a:rPr lang="en-US"/>
              <a:t>Click to edit Master title style</a:t>
            </a:r>
          </a:p>
        </p:txBody>
      </p:sp>
    </p:spTree>
    <p:extLst>
      <p:ext uri="{BB962C8B-B14F-4D97-AF65-F5344CB8AC3E}">
        <p14:creationId xmlns:p14="http://schemas.microsoft.com/office/powerpoint/2010/main" val="353875538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68955" y="4344992"/>
            <a:ext cx="7043208" cy="461665"/>
          </a:xfrm>
        </p:spPr>
        <p:txBody>
          <a:bodyPr>
            <a:noAutofit/>
          </a:bodyPr>
          <a:lstStyle>
            <a:lvl1pPr marL="0" indent="0" algn="l">
              <a:lnSpc>
                <a:spcPct val="90000"/>
              </a:lnSpc>
              <a:spcBef>
                <a:spcPct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p>
        </p:txBody>
      </p:sp>
      <p:sp>
        <p:nvSpPr>
          <p:cNvPr id="7" name="Text Placeholder 6"/>
          <p:cNvSpPr>
            <a:spLocks noGrp="1"/>
          </p:cNvSpPr>
          <p:nvPr>
            <p:ph type="body" sz="quarter" idx="10"/>
          </p:nvPr>
        </p:nvSpPr>
        <p:spPr>
          <a:xfrm>
            <a:off x="722051"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ctr">
              <a:buFont typeface="Arial" pitchFamily="34" charset="0"/>
              <a:buNone/>
              <a:defRPr kumimoji="0" lang="en-US" sz="4400" b="1" i="1" u="none" strike="noStrike" kern="1200" cap="none" spc="0" normalizeH="0" baseline="0" noProof="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
        <p:nvSpPr>
          <p:cNvPr id="6" name="Title 1"/>
          <p:cNvSpPr>
            <a:spLocks noGrp="1"/>
          </p:cNvSpPr>
          <p:nvPr>
            <p:ph type="title"/>
          </p:nvPr>
        </p:nvSpPr>
        <p:spPr>
          <a:xfrm>
            <a:off x="381000" y="421765"/>
            <a:ext cx="8382000" cy="609398"/>
          </a:xfrm>
        </p:spPr>
        <p:txBody>
          <a:bodyPr/>
          <a:lstStyle>
            <a:lvl1pPr>
              <a:defRPr sz="4400"/>
            </a:lvl1pPr>
          </a:lstStyle>
          <a:p>
            <a:r>
              <a:rPr lang="en-US"/>
              <a:t>Click to edit Master title style</a:t>
            </a:r>
          </a:p>
        </p:txBody>
      </p:sp>
    </p:spTree>
    <p:extLst>
      <p:ext uri="{BB962C8B-B14F-4D97-AF65-F5344CB8AC3E}">
        <p14:creationId xmlns:p14="http://schemas.microsoft.com/office/powerpoint/2010/main" val="45842274"/>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sp>
        <p:nvSpPr>
          <p:cNvPr id="3" name="Title 1"/>
          <p:cNvSpPr>
            <a:spLocks noGrp="1"/>
          </p:cNvSpPr>
          <p:nvPr>
            <p:ph type="title"/>
          </p:nvPr>
        </p:nvSpPr>
        <p:spPr>
          <a:xfrm>
            <a:off x="381000" y="421765"/>
            <a:ext cx="8382000" cy="609398"/>
          </a:xfrm>
        </p:spPr>
        <p:txBody>
          <a:bodyPr/>
          <a:lstStyle>
            <a:lvl1pPr>
              <a:defRPr sz="4400"/>
            </a:lvl1pPr>
          </a:lstStyle>
          <a:p>
            <a:r>
              <a:rPr lang="en-US"/>
              <a:t>Click to edit Master title style</a:t>
            </a:r>
          </a:p>
        </p:txBody>
      </p:sp>
    </p:spTree>
    <p:extLst>
      <p:ext uri="{BB962C8B-B14F-4D97-AF65-F5344CB8AC3E}">
        <p14:creationId xmlns:p14="http://schemas.microsoft.com/office/powerpoint/2010/main" val="856067495"/>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ransition">
    <p:spTree>
      <p:nvGrpSpPr>
        <p:cNvPr id="1" name=""/>
        <p:cNvGrpSpPr/>
        <p:nvPr/>
      </p:nvGrpSpPr>
      <p:grpSpPr>
        <a:xfrm>
          <a:off x="0" y="0"/>
          <a:ext cx="0" cy="0"/>
          <a:chOff x="0" y="0"/>
          <a:chExt cx="0" cy="0"/>
        </a:xfrm>
      </p:grpSpPr>
      <p:pic>
        <p:nvPicPr>
          <p:cNvPr id="3" name="Picture 3" descr="Background Seal.png"/>
          <p:cNvPicPr>
            <a:picLocks noChangeAspect="1"/>
          </p:cNvPicPr>
          <p:nvPr userDrawn="1"/>
        </p:nvPicPr>
        <p:blipFill>
          <a:blip r:embed="rId2"/>
          <a:stretch>
            <a:fillRect/>
          </a:stretch>
        </p:blipFill>
        <p:spPr bwMode="auto">
          <a:xfrm>
            <a:off x="3124200" y="1125538"/>
            <a:ext cx="6019800" cy="5732462"/>
          </a:xfrm>
          <a:prstGeom prst="rect">
            <a:avLst/>
          </a:prstGeom>
          <a:noFill/>
          <a:ln w="9525">
            <a:noFill/>
            <a:miter lim="800000"/>
          </a:ln>
        </p:spPr>
      </p:pic>
      <p:sp>
        <p:nvSpPr>
          <p:cNvPr id="4" name="Rounded Rectangle 3"/>
          <p:cNvSpPr/>
          <p:nvPr userDrawn="1"/>
        </p:nvSpPr>
        <p:spPr bwMode="auto">
          <a:xfrm>
            <a:off x="1143000" y="1600200"/>
            <a:ext cx="7315200" cy="2057400"/>
          </a:xfrm>
          <a:prstGeom prst="roundRect">
            <a:avLst>
              <a:gd name="adj" fmla="val 9033"/>
            </a:avLst>
          </a:prstGeom>
          <a:gradFill>
            <a:gsLst>
              <a:gs pos="0">
                <a:schemeClr val="accent1">
                  <a:shade val="15000"/>
                  <a:satMod val="180000"/>
                  <a:alpha val="75000"/>
                </a:schemeClr>
              </a:gs>
              <a:gs pos="50000">
                <a:schemeClr val="accent1">
                  <a:shade val="45000"/>
                  <a:satMod val="170000"/>
                  <a:alpha val="75000"/>
                </a:schemeClr>
              </a:gs>
              <a:gs pos="70000">
                <a:schemeClr val="accent1">
                  <a:tint val="99000"/>
                  <a:shade val="65000"/>
                  <a:satMod val="155000"/>
                  <a:alpha val="75000"/>
                </a:schemeClr>
              </a:gs>
              <a:gs pos="100000">
                <a:schemeClr val="accent1">
                  <a:tint val="95500"/>
                  <a:shade val="100000"/>
                  <a:satMod val="155000"/>
                  <a:alpha val="75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a:defRPr/>
            </a:pPr>
            <a:endParaRPr lang="en-US" sz="5400" b="1" spc="-150" dirty="0">
              <a:ln w="3175">
                <a:noFill/>
              </a:ln>
              <a:gradFill flip="none" rotWithShape="1">
                <a:gsLst>
                  <a:gs pos="0">
                    <a:srgbClr val="FFFFB9"/>
                  </a:gs>
                  <a:gs pos="36000">
                    <a:srgbClr val="FFFF99"/>
                  </a:gs>
                  <a:gs pos="86000">
                    <a:srgbClr val="F6AE1E"/>
                  </a:gs>
                </a:gsLst>
                <a:lin ang="5400000" scaled="0"/>
              </a:gradFill>
              <a:effectLst>
                <a:outerShdw blurRad="50800" dist="38100" dir="2700000" algn="tl" rotWithShape="0">
                  <a:prstClr val="black">
                    <a:alpha val="40000"/>
                  </a:prstClr>
                </a:outerShdw>
              </a:effectLst>
              <a:cs typeface="Arial"/>
            </a:endParaRPr>
          </a:p>
        </p:txBody>
      </p:sp>
      <p:sp>
        <p:nvSpPr>
          <p:cNvPr id="7" name="Title 6"/>
          <p:cNvSpPr>
            <a:spLocks noGrp="1"/>
          </p:cNvSpPr>
          <p:nvPr>
            <p:ph type="title"/>
          </p:nvPr>
        </p:nvSpPr>
        <p:spPr>
          <a:xfrm>
            <a:off x="1295400" y="1828800"/>
            <a:ext cx="7010400" cy="553998"/>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7351194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5"/>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11555"/>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232807"/>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70"/>
            <a:ext cx="7886700" cy="2511835"/>
          </a:xfrm>
        </p:spPr>
        <p:txBody>
          <a:bodyPr anchor="b">
            <a:normAutofit/>
          </a:bodyPr>
          <a:lstStyle>
            <a:lvl1pPr>
              <a:defRPr sz="4500">
                <a:solidFill>
                  <a:srgbClr val="FCA501"/>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29842" y="4850583"/>
            <a:ext cx="7885509" cy="166199"/>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3"/>
            <a:ext cx="2057400" cy="365125"/>
          </a:xfrm>
          <a:prstGeom prst="rect">
            <a:avLst/>
          </a:prstGeom>
        </p:spPr>
        <p:txBody>
          <a:bodyPr/>
          <a:lstStyle/>
          <a:p>
            <a:r>
              <a:rPr lang="en-US" dirty="0"/>
              <a:t>Date</a:t>
            </a:r>
          </a:p>
        </p:txBody>
      </p:sp>
      <p:sp>
        <p:nvSpPr>
          <p:cNvPr id="6" name="Footer Placeholder 5"/>
          <p:cNvSpPr>
            <a:spLocks noGrp="1"/>
          </p:cNvSpPr>
          <p:nvPr>
            <p:ph type="ftr" sz="quarter" idx="11"/>
          </p:nvPr>
        </p:nvSpPr>
        <p:spPr/>
        <p:txBody>
          <a:bodyPr/>
          <a:lstStyle/>
          <a:p>
            <a:r>
              <a:rPr lang="en-US" dirty="0"/>
              <a:t>Delta Conveyance Project           ACP/WP/Subject to Common  Interest Agreement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8" name="Rectangle 43">
            <a:extLst>
              <a:ext uri="{FF2B5EF4-FFF2-40B4-BE49-F238E27FC236}">
                <a16:creationId xmlns:a16="http://schemas.microsoft.com/office/drawing/2014/main" id="{A95CDF53-5217-4ADA-BDD0-06A491A67CD6}"/>
              </a:ext>
            </a:extLst>
          </p:cNvPr>
          <p:cNvSpPr>
            <a:spLocks noChangeArrowheads="1"/>
          </p:cNvSpPr>
          <p:nvPr userDrawn="1"/>
        </p:nvSpPr>
        <p:spPr bwMode="auto">
          <a:xfrm>
            <a:off x="1" y="4850581"/>
            <a:ext cx="6063854" cy="160338"/>
          </a:xfrm>
          <a:prstGeom prst="rect">
            <a:avLst/>
          </a:prstGeom>
          <a:gradFill rotWithShape="1">
            <a:gsLst>
              <a:gs pos="0">
                <a:srgbClr val="FCA501"/>
              </a:gs>
              <a:gs pos="50000">
                <a:srgbClr val="FEC358">
                  <a:alpha val="61000"/>
                </a:srgbClr>
              </a:gs>
              <a:gs pos="100000">
                <a:srgbClr val="FEDCA0">
                  <a:alpha val="52000"/>
                </a:srgbClr>
              </a:gs>
            </a:gsLst>
            <a:lin ang="0" scaled="1"/>
          </a:gradFill>
          <a:ln>
            <a:noFill/>
          </a:ln>
          <a:effectLst/>
        </p:spPr>
        <p:txBody>
          <a:bodyPr wrap="none" lIns="67500" tIns="35100" rIns="67500" bIns="35100" anchor="ctr"/>
          <a:lstStyle/>
          <a:p>
            <a:endParaRPr lang="en-US" sz="1350" dirty="0"/>
          </a:p>
        </p:txBody>
      </p:sp>
    </p:spTree>
    <p:extLst>
      <p:ext uri="{BB962C8B-B14F-4D97-AF65-F5344CB8AC3E}">
        <p14:creationId xmlns:p14="http://schemas.microsoft.com/office/powerpoint/2010/main" val="6742775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43284-3AF2-45CB-8168-BAC45C16186F}"/>
              </a:ext>
            </a:extLst>
          </p:cNvPr>
          <p:cNvSpPr>
            <a:spLocks noGrp="1"/>
          </p:cNvSpPr>
          <p:nvPr>
            <p:ph type="title"/>
          </p:nvPr>
        </p:nvSpPr>
        <p:spPr>
          <a:xfrm>
            <a:off x="628650" y="365126"/>
            <a:ext cx="7886700" cy="553998"/>
          </a:xfrm>
        </p:spPr>
        <p:txBody>
          <a:bodyPr/>
          <a:lstStyle/>
          <a:p>
            <a:r>
              <a:rPr lang="en-US"/>
              <a:t>Click to edit Master title style</a:t>
            </a:r>
          </a:p>
        </p:txBody>
      </p:sp>
      <p:sp>
        <p:nvSpPr>
          <p:cNvPr id="6" name="Text Placeholder 3">
            <a:extLst>
              <a:ext uri="{FF2B5EF4-FFF2-40B4-BE49-F238E27FC236}">
                <a16:creationId xmlns:a16="http://schemas.microsoft.com/office/drawing/2014/main" id="{C473826E-B275-415D-BF47-843146AB7214}"/>
              </a:ext>
            </a:extLst>
          </p:cNvPr>
          <p:cNvSpPr>
            <a:spLocks noGrp="1"/>
          </p:cNvSpPr>
          <p:nvPr>
            <p:ph type="body" sz="half" idx="2"/>
          </p:nvPr>
        </p:nvSpPr>
        <p:spPr>
          <a:xfrm>
            <a:off x="628651" y="1242207"/>
            <a:ext cx="7885509" cy="583421"/>
          </a:xfrm>
        </p:spPr>
        <p:txBody>
          <a:bodyPr>
            <a:normAutofit/>
          </a:bodyPr>
          <a:lstStyle>
            <a:lvl1pPr marL="0" indent="0">
              <a:buNone/>
              <a:defRPr sz="2400">
                <a:solidFill>
                  <a:srgbClr val="FCA50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Content Placeholder 2">
            <a:extLst>
              <a:ext uri="{FF2B5EF4-FFF2-40B4-BE49-F238E27FC236}">
                <a16:creationId xmlns:a16="http://schemas.microsoft.com/office/drawing/2014/main" id="{85E58144-3A74-4437-914A-D3E6CBC7E137}"/>
              </a:ext>
            </a:extLst>
          </p:cNvPr>
          <p:cNvSpPr>
            <a:spLocks noGrp="1"/>
          </p:cNvSpPr>
          <p:nvPr>
            <p:ph idx="1"/>
          </p:nvPr>
        </p:nvSpPr>
        <p:spPr>
          <a:xfrm>
            <a:off x="840000" y="1825627"/>
            <a:ext cx="7675350" cy="2954655"/>
          </a:xfrm>
        </p:spPr>
        <p:txBody>
          <a:bodyPr/>
          <a:lstStyle>
            <a:lvl1pPr>
              <a:lnSpc>
                <a:spcPct val="100000"/>
              </a:lnSpc>
              <a:spcBef>
                <a:spcPts val="900"/>
              </a:spcBef>
              <a:spcAft>
                <a:spcPts val="900"/>
              </a:spcAft>
              <a:defRPr/>
            </a:lvl1pPr>
            <a:lvl2pPr>
              <a:lnSpc>
                <a:spcPct val="100000"/>
              </a:lnSpc>
              <a:spcBef>
                <a:spcPts val="900"/>
              </a:spcBef>
              <a:spcAft>
                <a:spcPts val="900"/>
              </a:spcAft>
              <a:defRPr/>
            </a:lvl2pPr>
            <a:lvl3pPr>
              <a:lnSpc>
                <a:spcPct val="100000"/>
              </a:lnSpc>
              <a:spcBef>
                <a:spcPts val="900"/>
              </a:spcBef>
              <a:spcAft>
                <a:spcPts val="900"/>
              </a:spcAft>
              <a:defRPr/>
            </a:lvl3pPr>
            <a:lvl4pPr>
              <a:lnSpc>
                <a:spcPct val="100000"/>
              </a:lnSpc>
              <a:spcBef>
                <a:spcPts val="900"/>
              </a:spcBef>
              <a:spcAft>
                <a:spcPts val="900"/>
              </a:spcAft>
              <a:defRPr/>
            </a:lvl4pPr>
            <a:lvl5pPr>
              <a:lnSpc>
                <a:spcPct val="100000"/>
              </a:lnSpc>
              <a:spcBef>
                <a:spcPts val="900"/>
              </a:spcBef>
              <a:spcAft>
                <a:spcPts val="9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0265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1000" y="1757805"/>
            <a:ext cx="4114800" cy="346249"/>
          </a:xfrm>
        </p:spPr>
        <p:txBody>
          <a:bodyPr anchor="b"/>
          <a:lstStyle>
            <a:lvl1pPr marL="0" indent="0">
              <a:lnSpc>
                <a:spcPct val="90000"/>
              </a:lnSpc>
              <a:spcBef>
                <a:spcPct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983" y="1757805"/>
            <a:ext cx="4117019" cy="346249"/>
          </a:xfrm>
        </p:spPr>
        <p:txBody>
          <a:bodyPr anchor="b"/>
          <a:lstStyle>
            <a:lvl1pPr marL="0" indent="0">
              <a:lnSpc>
                <a:spcPct val="90000"/>
              </a:lnSpc>
              <a:spcBef>
                <a:spcPct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a:xfrm>
            <a:off x="2" y="6492879"/>
            <a:ext cx="9131559" cy="365125"/>
          </a:xfrm>
          <a:prstGeom prst="rect">
            <a:avLst/>
          </a:prstGeom>
        </p:spPr>
        <p:txBody>
          <a:bodyPr/>
          <a:lstStyle/>
          <a:p>
            <a:pPr>
              <a:tabLst>
                <a:tab pos="4227513" algn="dec"/>
                <a:tab pos="8462963" algn="ctr"/>
              </a:tabLst>
            </a:pPr>
            <a:r>
              <a:rPr lang="en-US" dirty="0">
                <a:solidFill>
                  <a:prstClr val="white">
                    <a:lumMod val="95000"/>
                  </a:prstClr>
                </a:solidFill>
              </a:rPr>
              <a:t>Special Committee on Bay-Delta 	Item 3c, Page  	May 24, 2016</a:t>
            </a:r>
          </a:p>
        </p:txBody>
      </p:sp>
    </p:spTree>
    <p:extLst>
      <p:ext uri="{BB962C8B-B14F-4D97-AF65-F5344CB8AC3E}">
        <p14:creationId xmlns:p14="http://schemas.microsoft.com/office/powerpoint/2010/main" val="316847709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9212889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92264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85836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3.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3">
            <a:lum/>
          </a:blip>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553998"/>
          </a:xfrm>
          <a:prstGeom prst="rect">
            <a:avLst/>
          </a:prstGeom>
        </p:spPr>
        <p:txBody>
          <a:bodyPr vert="horz" wrap="square" lIns="0" tIns="0" rIns="0" bIns="0" rtlCol="0" anchor="t">
            <a:spAutoFit/>
          </a:bodyPr>
          <a:lstStyle/>
          <a:p>
            <a:r>
              <a:rPr lang="en-US"/>
              <a:t>Click to edit Master title style</a:t>
            </a:r>
          </a:p>
        </p:txBody>
      </p:sp>
      <p:sp>
        <p:nvSpPr>
          <p:cNvPr id="3" name="Text Placeholder 2"/>
          <p:cNvSpPr>
            <a:spLocks noGrp="1"/>
          </p:cNvSpPr>
          <p:nvPr>
            <p:ph type="body" idx="1"/>
          </p:nvPr>
        </p:nvSpPr>
        <p:spPr>
          <a:xfrm>
            <a:off x="381000" y="1412879"/>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764520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Lst>
  <p:transition>
    <p:fade/>
  </p:transition>
  <p:hf hdr="0" ftr="0" dt="0"/>
  <p:txStyles>
    <p:titleStyle>
      <a:lvl1pPr algn="ctr" defTabSz="914363" rtl="0" eaLnBrk="1" latinLnBrk="0" hangingPunct="1">
        <a:lnSpc>
          <a:spcPct val="90000"/>
        </a:lnSpc>
        <a:spcBef>
          <a:spcPct val="0"/>
        </a:spcBef>
        <a:buNone/>
        <a:defRPr lang="en-US" sz="4000" b="0" kern="1200" cap="none" spc="-150" smtClean="0">
          <a:ln w="3175">
            <a:noFill/>
          </a:ln>
          <a:gradFill flip="none" rotWithShape="1">
            <a:gsLst>
              <a:gs pos="0">
                <a:srgbClr val="FFFFB9"/>
              </a:gs>
              <a:gs pos="36000">
                <a:srgbClr val="FFFF99"/>
              </a:gs>
              <a:gs pos="86000">
                <a:srgbClr val="F6AE1E"/>
              </a:gs>
            </a:gsLst>
            <a:lin ang="5400000" scaled="0"/>
          </a:gradFill>
          <a:effectLst>
            <a:outerShdw blurRad="50800" dist="38100" dir="2700000" algn="tl" rotWithShape="0">
              <a:prstClr val="black">
                <a:alpha val="40000"/>
              </a:prstClr>
            </a:outerShdw>
          </a:effectLst>
          <a:latin typeface="+mj-lt"/>
          <a:ea typeface="+mn-ea"/>
          <a:cs typeface="Arial"/>
        </a:defRPr>
      </a:lvl1pPr>
    </p:titleStyle>
    <p:bodyStyle>
      <a:lvl1pPr marL="396875" indent="-396875" algn="l" defTabSz="914363" rtl="0" eaLnBrk="1" latinLnBrk="0" hangingPunct="1">
        <a:lnSpc>
          <a:spcPct val="90000"/>
        </a:lnSpc>
        <a:spcBef>
          <a:spcPct val="20000"/>
        </a:spcBef>
        <a:buFontTx/>
        <a:buBlip>
          <a:blip r:embed="rId5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6.emf"/></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7.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1300" y="4262542"/>
            <a:ext cx="7681913" cy="2194817"/>
          </a:xfrm>
        </p:spPr>
        <p:txBody>
          <a:bodyPr/>
          <a:lstStyle/>
          <a:p>
            <a:r>
              <a:rPr lang="en-US" sz="4400" dirty="0"/>
              <a:t>CCWA FY 2025/26  Preliminary Budget</a:t>
            </a:r>
            <a:br>
              <a:rPr lang="en-US" sz="4400" dirty="0"/>
            </a:br>
            <a:r>
              <a:rPr lang="en-US" sz="4400" dirty="0"/>
              <a:t>Operating Committee Meeting</a:t>
            </a:r>
            <a:br>
              <a:rPr lang="en-US" sz="4400" dirty="0"/>
            </a:br>
            <a:r>
              <a:rPr lang="en-US" sz="4400" dirty="0"/>
              <a:t>March 13, 2025</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9414" y="753836"/>
            <a:ext cx="3782786" cy="2923062"/>
          </a:xfrm>
          <a:prstGeom prst="rect">
            <a:avLst/>
          </a:prstGeom>
        </p:spPr>
      </p:pic>
    </p:spTree>
    <p:extLst>
      <p:ext uri="{BB962C8B-B14F-4D97-AF65-F5344CB8AC3E}">
        <p14:creationId xmlns:p14="http://schemas.microsoft.com/office/powerpoint/2010/main" val="67772415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F7B9D-6AC5-09CD-35AC-7386BCA08D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8BA9F3-3AD4-3C34-40F5-E7BC82D58217}"/>
              </a:ext>
            </a:extLst>
          </p:cNvPr>
          <p:cNvSpPr>
            <a:spLocks noGrp="1"/>
          </p:cNvSpPr>
          <p:nvPr>
            <p:ph type="title"/>
          </p:nvPr>
        </p:nvSpPr>
        <p:spPr>
          <a:xfrm>
            <a:off x="381000" y="230188"/>
            <a:ext cx="8382000" cy="553998"/>
          </a:xfrm>
        </p:spPr>
        <p:txBody>
          <a:bodyPr/>
          <a:lstStyle/>
          <a:p>
            <a:r>
              <a:rPr lang="en-US" dirty="0"/>
              <a:t>CCWA Investment Pool</a:t>
            </a:r>
          </a:p>
        </p:txBody>
      </p:sp>
      <p:graphicFrame>
        <p:nvGraphicFramePr>
          <p:cNvPr id="4" name="Chart 3">
            <a:extLst>
              <a:ext uri="{FF2B5EF4-FFF2-40B4-BE49-F238E27FC236}">
                <a16:creationId xmlns:a16="http://schemas.microsoft.com/office/drawing/2014/main" id="{B7D6542A-C87A-DCAD-AD2C-1071559D60EA}"/>
              </a:ext>
            </a:extLst>
          </p:cNvPr>
          <p:cNvGraphicFramePr>
            <a:graphicFrameLocks/>
          </p:cNvGraphicFramePr>
          <p:nvPr>
            <p:extLst>
              <p:ext uri="{D42A27DB-BD31-4B8C-83A1-F6EECF244321}">
                <p14:modId xmlns:p14="http://schemas.microsoft.com/office/powerpoint/2010/main" val="3095681769"/>
              </p:ext>
            </p:extLst>
          </p:nvPr>
        </p:nvGraphicFramePr>
        <p:xfrm>
          <a:off x="807155" y="1027288"/>
          <a:ext cx="7529689" cy="53735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087610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4ADA8-1D2C-0235-DF59-35B63A3BB7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7F8CC3-6BF4-3B67-92AA-680BDA78002F}"/>
              </a:ext>
            </a:extLst>
          </p:cNvPr>
          <p:cNvSpPr>
            <a:spLocks noGrp="1"/>
          </p:cNvSpPr>
          <p:nvPr>
            <p:ph type="title"/>
          </p:nvPr>
        </p:nvSpPr>
        <p:spPr/>
        <p:txBody>
          <a:bodyPr/>
          <a:lstStyle/>
          <a:p>
            <a:r>
              <a:rPr lang="en-US" dirty="0"/>
              <a:t>CCWA Budget</a:t>
            </a:r>
          </a:p>
        </p:txBody>
      </p:sp>
      <p:graphicFrame>
        <p:nvGraphicFramePr>
          <p:cNvPr id="4" name="Chart 3">
            <a:extLst>
              <a:ext uri="{FF2B5EF4-FFF2-40B4-BE49-F238E27FC236}">
                <a16:creationId xmlns:a16="http://schemas.microsoft.com/office/drawing/2014/main" id="{68F57908-95F7-0286-A153-BB074868E3AA}"/>
              </a:ext>
            </a:extLst>
          </p:cNvPr>
          <p:cNvGraphicFramePr>
            <a:graphicFrameLocks/>
          </p:cNvGraphicFramePr>
          <p:nvPr>
            <p:extLst>
              <p:ext uri="{D42A27DB-BD31-4B8C-83A1-F6EECF244321}">
                <p14:modId xmlns:p14="http://schemas.microsoft.com/office/powerpoint/2010/main" val="2608431308"/>
              </p:ext>
            </p:extLst>
          </p:nvPr>
        </p:nvGraphicFramePr>
        <p:xfrm>
          <a:off x="381000" y="1011678"/>
          <a:ext cx="8510081" cy="53988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958972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DAF9B-DEE0-4FDA-BFDB-70469DC56FCC}"/>
              </a:ext>
            </a:extLst>
          </p:cNvPr>
          <p:cNvSpPr>
            <a:spLocks noGrp="1"/>
          </p:cNvSpPr>
          <p:nvPr>
            <p:ph type="title"/>
          </p:nvPr>
        </p:nvSpPr>
        <p:spPr/>
        <p:txBody>
          <a:bodyPr/>
          <a:lstStyle/>
          <a:p>
            <a:r>
              <a:rPr lang="en-US" dirty="0"/>
              <a:t>Cost Allocation</a:t>
            </a:r>
          </a:p>
        </p:txBody>
      </p:sp>
      <p:sp>
        <p:nvSpPr>
          <p:cNvPr id="3" name="Text Placeholder 2">
            <a:extLst>
              <a:ext uri="{FF2B5EF4-FFF2-40B4-BE49-F238E27FC236}">
                <a16:creationId xmlns:a16="http://schemas.microsoft.com/office/drawing/2014/main" id="{2AC12523-5E39-4AAE-873D-A674987E6B62}"/>
              </a:ext>
            </a:extLst>
          </p:cNvPr>
          <p:cNvSpPr>
            <a:spLocks noGrp="1"/>
          </p:cNvSpPr>
          <p:nvPr>
            <p:ph type="body" sz="quarter" idx="10"/>
          </p:nvPr>
        </p:nvSpPr>
        <p:spPr>
          <a:xfrm>
            <a:off x="381000" y="1411552"/>
            <a:ext cx="8382000" cy="4641271"/>
          </a:xfrm>
        </p:spPr>
        <p:txBody>
          <a:bodyPr/>
          <a:lstStyle/>
          <a:p>
            <a:r>
              <a:rPr lang="en-US" dirty="0"/>
              <a:t>Administration Department</a:t>
            </a:r>
          </a:p>
          <a:p>
            <a:pPr lvl="1"/>
            <a:r>
              <a:rPr lang="en-US" dirty="0"/>
              <a:t>Table A amounts - SLO County excluded</a:t>
            </a:r>
          </a:p>
          <a:p>
            <a:r>
              <a:rPr lang="en-US" dirty="0"/>
              <a:t>Water Treatment Plant	</a:t>
            </a:r>
          </a:p>
          <a:p>
            <a:pPr lvl="1"/>
            <a:r>
              <a:rPr lang="en-US" dirty="0"/>
              <a:t>Table A amounts - SLO County included </a:t>
            </a:r>
          </a:p>
          <a:p>
            <a:pPr lvl="1"/>
            <a:r>
              <a:rPr lang="en-US" dirty="0"/>
              <a:t>Retreatment and Exchange Adjustment</a:t>
            </a:r>
          </a:p>
          <a:p>
            <a:r>
              <a:rPr lang="en-US" dirty="0"/>
              <a:t>Distribution</a:t>
            </a:r>
          </a:p>
          <a:p>
            <a:pPr lvl="1"/>
            <a:r>
              <a:rPr lang="en-US" dirty="0"/>
              <a:t>Financial reaches/location on pipeline</a:t>
            </a:r>
          </a:p>
          <a:p>
            <a:pPr lvl="2"/>
            <a:r>
              <a:rPr lang="en-US" dirty="0"/>
              <a:t>CCWA Reaches-From Vandenberg to Cachuma </a:t>
            </a:r>
          </a:p>
          <a:p>
            <a:pPr lvl="2"/>
            <a:r>
              <a:rPr lang="en-US" dirty="0"/>
              <a:t>DWR Reaches</a:t>
            </a:r>
          </a:p>
          <a:p>
            <a:pPr lvl="2"/>
            <a:r>
              <a:rPr lang="en-US" dirty="0"/>
              <a:t>Beneficiaries pay the cost</a:t>
            </a:r>
          </a:p>
        </p:txBody>
      </p:sp>
    </p:spTree>
    <p:extLst>
      <p:ext uri="{BB962C8B-B14F-4D97-AF65-F5344CB8AC3E}">
        <p14:creationId xmlns:p14="http://schemas.microsoft.com/office/powerpoint/2010/main" val="242577989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1AAC6-5AF7-1F05-BC88-6016CD89B0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3303FE-5D47-9453-0FF9-1ABA756ED511}"/>
              </a:ext>
            </a:extLst>
          </p:cNvPr>
          <p:cNvSpPr>
            <a:spLocks noGrp="1"/>
          </p:cNvSpPr>
          <p:nvPr>
            <p:ph type="title"/>
          </p:nvPr>
        </p:nvSpPr>
        <p:spPr/>
        <p:txBody>
          <a:bodyPr/>
          <a:lstStyle/>
          <a:p>
            <a:r>
              <a:rPr lang="en-US" dirty="0"/>
              <a:t>Regional Water Treatment  Plant Allocation</a:t>
            </a:r>
          </a:p>
        </p:txBody>
      </p:sp>
      <p:sp>
        <p:nvSpPr>
          <p:cNvPr id="3" name="Text Placeholder 2">
            <a:extLst>
              <a:ext uri="{FF2B5EF4-FFF2-40B4-BE49-F238E27FC236}">
                <a16:creationId xmlns:a16="http://schemas.microsoft.com/office/drawing/2014/main" id="{36B8D05B-3ABE-7DEC-E943-385F57586285}"/>
              </a:ext>
            </a:extLst>
          </p:cNvPr>
          <p:cNvSpPr>
            <a:spLocks noGrp="1"/>
          </p:cNvSpPr>
          <p:nvPr>
            <p:ph type="body" sz="quarter" idx="10"/>
          </p:nvPr>
        </p:nvSpPr>
        <p:spPr>
          <a:xfrm>
            <a:off x="381000" y="1411552"/>
            <a:ext cx="8382000" cy="4185761"/>
          </a:xfrm>
        </p:spPr>
        <p:txBody>
          <a:bodyPr/>
          <a:lstStyle/>
          <a:p>
            <a:r>
              <a:rPr lang="en-US" dirty="0"/>
              <a:t>Purpose:  Methodology used to ensure all participants pay the same cost per AF to treat State Water.</a:t>
            </a:r>
          </a:p>
          <a:p>
            <a:r>
              <a:rPr lang="en-US" dirty="0"/>
              <a:t> All Santa Barbara County participants  pay a retreatment charge using a retreatment allocation factor</a:t>
            </a:r>
          </a:p>
          <a:p>
            <a:r>
              <a:rPr lang="en-US" dirty="0"/>
              <a:t>South Coast participants receive a retreatment credit to cover cost of retreating the  State water.</a:t>
            </a:r>
          </a:p>
        </p:txBody>
      </p:sp>
    </p:spTree>
    <p:extLst>
      <p:ext uri="{BB962C8B-B14F-4D97-AF65-F5344CB8AC3E}">
        <p14:creationId xmlns:p14="http://schemas.microsoft.com/office/powerpoint/2010/main" val="218732433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113E8-C5E7-7857-14B3-855475491BD9}"/>
              </a:ext>
            </a:extLst>
          </p:cNvPr>
          <p:cNvSpPr>
            <a:spLocks noGrp="1"/>
          </p:cNvSpPr>
          <p:nvPr>
            <p:ph type="title"/>
          </p:nvPr>
        </p:nvSpPr>
        <p:spPr/>
        <p:txBody>
          <a:bodyPr/>
          <a:lstStyle/>
          <a:p>
            <a:r>
              <a:rPr lang="en-US" dirty="0"/>
              <a:t>Santa Ynez Exchange Agreement</a:t>
            </a:r>
          </a:p>
        </p:txBody>
      </p:sp>
      <p:sp>
        <p:nvSpPr>
          <p:cNvPr id="3" name="Text Placeholder 2">
            <a:extLst>
              <a:ext uri="{FF2B5EF4-FFF2-40B4-BE49-F238E27FC236}">
                <a16:creationId xmlns:a16="http://schemas.microsoft.com/office/drawing/2014/main" id="{26E71A0F-1425-A753-1C3A-2B1DCC8B9953}"/>
              </a:ext>
            </a:extLst>
          </p:cNvPr>
          <p:cNvSpPr>
            <a:spLocks noGrp="1"/>
          </p:cNvSpPr>
          <p:nvPr>
            <p:ph type="body" sz="quarter" idx="10"/>
          </p:nvPr>
        </p:nvSpPr>
        <p:spPr>
          <a:xfrm>
            <a:off x="381000" y="1411552"/>
            <a:ext cx="8382000" cy="5466112"/>
          </a:xfrm>
        </p:spPr>
        <p:txBody>
          <a:bodyPr/>
          <a:lstStyle/>
          <a:p>
            <a:r>
              <a:rPr lang="en-US" dirty="0"/>
              <a:t>SYID#1has a contract with USBR for Cachuma Project water</a:t>
            </a:r>
          </a:p>
          <a:p>
            <a:r>
              <a:rPr lang="en-US" dirty="0"/>
              <a:t>CCWA owns 5-mile-long pipeline from Lake Cachuma to SYID#1</a:t>
            </a:r>
          </a:p>
          <a:p>
            <a:r>
              <a:rPr lang="en-US" dirty="0"/>
              <a:t>So. Coast participants  take Cachuma water in exchange for State water to SYID#1</a:t>
            </a:r>
          </a:p>
          <a:p>
            <a:r>
              <a:rPr lang="en-US" dirty="0"/>
              <a:t> So. Coast participants take water that equals SYID#1 annual allocation of Cachuma water</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3712752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062CB-A367-BE38-4E43-B0B77D3A9B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799049-AE24-EE04-A98A-BCAE5BAA4647}"/>
              </a:ext>
            </a:extLst>
          </p:cNvPr>
          <p:cNvSpPr>
            <a:spLocks noGrp="1"/>
          </p:cNvSpPr>
          <p:nvPr>
            <p:ph type="title"/>
          </p:nvPr>
        </p:nvSpPr>
        <p:spPr>
          <a:xfrm>
            <a:off x="381000" y="230188"/>
            <a:ext cx="8382000" cy="1107996"/>
          </a:xfrm>
        </p:spPr>
        <p:txBody>
          <a:bodyPr/>
          <a:lstStyle/>
          <a:p>
            <a:r>
              <a:rPr lang="en-US" dirty="0"/>
              <a:t>Santa Ynez Exchange Agreement</a:t>
            </a:r>
            <a:br>
              <a:rPr lang="en-US" dirty="0"/>
            </a:br>
            <a:r>
              <a:rPr lang="en-US" dirty="0"/>
              <a:t>Benefits</a:t>
            </a:r>
          </a:p>
        </p:txBody>
      </p:sp>
      <p:sp>
        <p:nvSpPr>
          <p:cNvPr id="3" name="Text Placeholder 2">
            <a:extLst>
              <a:ext uri="{FF2B5EF4-FFF2-40B4-BE49-F238E27FC236}">
                <a16:creationId xmlns:a16="http://schemas.microsoft.com/office/drawing/2014/main" id="{A2F7BFA2-53E8-8BA7-349B-387DE4FC4DE4}"/>
              </a:ext>
            </a:extLst>
          </p:cNvPr>
          <p:cNvSpPr>
            <a:spLocks noGrp="1"/>
          </p:cNvSpPr>
          <p:nvPr>
            <p:ph type="body" sz="quarter" idx="10"/>
          </p:nvPr>
        </p:nvSpPr>
        <p:spPr>
          <a:xfrm>
            <a:off x="381000" y="1411552"/>
            <a:ext cx="8382000" cy="5367623"/>
          </a:xfrm>
        </p:spPr>
        <p:txBody>
          <a:bodyPr/>
          <a:lstStyle/>
          <a:p>
            <a:pPr marL="0" indent="0">
              <a:buNone/>
            </a:pPr>
            <a:endParaRPr lang="en-US" dirty="0"/>
          </a:p>
          <a:p>
            <a:r>
              <a:rPr lang="en-US" dirty="0"/>
              <a:t>SYID#1- No need to build a WTP to treat water and lower capital cost due to existing pipeline in place</a:t>
            </a:r>
          </a:p>
          <a:p>
            <a:r>
              <a:rPr lang="en-US" dirty="0"/>
              <a:t>So. Coast participants receive cheaper water- Only pay for DWR variable OMP&amp;R costs</a:t>
            </a:r>
          </a:p>
          <a:p>
            <a:r>
              <a:rPr lang="en-US" dirty="0"/>
              <a:t> SYID#1-  pays for variable and fixed costs to treat the Exchange water and for the regional water treatment plant allocation.</a:t>
            </a:r>
          </a:p>
          <a:p>
            <a:endParaRPr lang="en-US" dirty="0"/>
          </a:p>
          <a:p>
            <a:endParaRPr lang="en-US" dirty="0"/>
          </a:p>
        </p:txBody>
      </p:sp>
    </p:spTree>
    <p:extLst>
      <p:ext uri="{BB962C8B-B14F-4D97-AF65-F5344CB8AC3E}">
        <p14:creationId xmlns:p14="http://schemas.microsoft.com/office/powerpoint/2010/main" val="127521437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78F07-CCCF-C2CA-680F-E4F1083427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DA87F4-0D2E-340D-FE5C-5B4CA5A6F83F}"/>
              </a:ext>
            </a:extLst>
          </p:cNvPr>
          <p:cNvSpPr>
            <a:spLocks noGrp="1"/>
          </p:cNvSpPr>
          <p:nvPr>
            <p:ph type="title"/>
          </p:nvPr>
        </p:nvSpPr>
        <p:spPr/>
        <p:txBody>
          <a:bodyPr/>
          <a:lstStyle/>
          <a:p>
            <a:r>
              <a:rPr lang="en-US" dirty="0"/>
              <a:t>Cost Allocation</a:t>
            </a:r>
          </a:p>
        </p:txBody>
      </p:sp>
      <p:sp>
        <p:nvSpPr>
          <p:cNvPr id="3" name="Text Placeholder 2">
            <a:extLst>
              <a:ext uri="{FF2B5EF4-FFF2-40B4-BE49-F238E27FC236}">
                <a16:creationId xmlns:a16="http://schemas.microsoft.com/office/drawing/2014/main" id="{3BF169FF-8F91-53C4-BAED-A3C30DBB530C}"/>
              </a:ext>
            </a:extLst>
          </p:cNvPr>
          <p:cNvSpPr>
            <a:spLocks noGrp="1"/>
          </p:cNvSpPr>
          <p:nvPr>
            <p:ph type="body" sz="quarter" idx="10"/>
          </p:nvPr>
        </p:nvSpPr>
        <p:spPr>
          <a:xfrm>
            <a:off x="381000" y="1411552"/>
            <a:ext cx="8382000" cy="4641271"/>
          </a:xfrm>
        </p:spPr>
        <p:txBody>
          <a:bodyPr/>
          <a:lstStyle/>
          <a:p>
            <a:r>
              <a:rPr lang="en-US" dirty="0"/>
              <a:t>Administration Department</a:t>
            </a:r>
          </a:p>
          <a:p>
            <a:pPr lvl="1"/>
            <a:r>
              <a:rPr lang="en-US" dirty="0"/>
              <a:t>Table A amounts - SLO County excluded</a:t>
            </a:r>
          </a:p>
          <a:p>
            <a:r>
              <a:rPr lang="en-US" dirty="0"/>
              <a:t>Water Treatment Plant	</a:t>
            </a:r>
          </a:p>
          <a:p>
            <a:pPr lvl="1"/>
            <a:r>
              <a:rPr lang="en-US" dirty="0"/>
              <a:t>Table A amounts - SLO County included </a:t>
            </a:r>
          </a:p>
          <a:p>
            <a:pPr lvl="1"/>
            <a:r>
              <a:rPr lang="en-US" dirty="0"/>
              <a:t>Retreatment and Exchange Adjustment</a:t>
            </a:r>
          </a:p>
          <a:p>
            <a:r>
              <a:rPr lang="en-US" dirty="0"/>
              <a:t>Distribution</a:t>
            </a:r>
          </a:p>
          <a:p>
            <a:pPr lvl="1"/>
            <a:r>
              <a:rPr lang="en-US" dirty="0"/>
              <a:t>Financial reaches/location on pipeline</a:t>
            </a:r>
          </a:p>
          <a:p>
            <a:pPr lvl="2"/>
            <a:r>
              <a:rPr lang="en-US" dirty="0"/>
              <a:t>CCWA Reaches-From Vandenberg to Cachuma </a:t>
            </a:r>
          </a:p>
          <a:p>
            <a:pPr lvl="2"/>
            <a:r>
              <a:rPr lang="en-US" dirty="0"/>
              <a:t>DWR Reaches</a:t>
            </a:r>
          </a:p>
          <a:p>
            <a:pPr lvl="2"/>
            <a:r>
              <a:rPr lang="en-US" dirty="0"/>
              <a:t>Beneficiaries pay the cost</a:t>
            </a:r>
          </a:p>
        </p:txBody>
      </p:sp>
    </p:spTree>
    <p:extLst>
      <p:ext uri="{BB962C8B-B14F-4D97-AF65-F5344CB8AC3E}">
        <p14:creationId xmlns:p14="http://schemas.microsoft.com/office/powerpoint/2010/main" val="265767797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3BF2A6-DAB6-4245-B21C-1CA1AECEE2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1871" y="104888"/>
            <a:ext cx="6815309" cy="6645868"/>
          </a:xfrm>
          <a:prstGeom prst="rect">
            <a:avLst/>
          </a:prstGeom>
        </p:spPr>
      </p:pic>
    </p:spTree>
    <p:extLst>
      <p:ext uri="{BB962C8B-B14F-4D97-AF65-F5344CB8AC3E}">
        <p14:creationId xmlns:p14="http://schemas.microsoft.com/office/powerpoint/2010/main" val="192297473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BC689-D662-4D02-BF20-AE7B9176A068}"/>
              </a:ext>
            </a:extLst>
          </p:cNvPr>
          <p:cNvSpPr>
            <a:spLocks noGrp="1"/>
          </p:cNvSpPr>
          <p:nvPr>
            <p:ph type="title"/>
          </p:nvPr>
        </p:nvSpPr>
        <p:spPr>
          <a:xfrm>
            <a:off x="381000" y="230188"/>
            <a:ext cx="8382000" cy="553998"/>
          </a:xfrm>
        </p:spPr>
        <p:txBody>
          <a:bodyPr/>
          <a:lstStyle/>
          <a:p>
            <a:r>
              <a:rPr lang="en-US" dirty="0"/>
              <a:t>CCWA Operating Expense - $13.3 M</a:t>
            </a:r>
          </a:p>
        </p:txBody>
      </p:sp>
      <p:graphicFrame>
        <p:nvGraphicFramePr>
          <p:cNvPr id="4" name="Chart 3">
            <a:extLst>
              <a:ext uri="{FF2B5EF4-FFF2-40B4-BE49-F238E27FC236}">
                <a16:creationId xmlns:a16="http://schemas.microsoft.com/office/drawing/2014/main" id="{00000000-0008-0000-2100-000004000000}"/>
              </a:ext>
            </a:extLst>
          </p:cNvPr>
          <p:cNvGraphicFramePr>
            <a:graphicFrameLocks/>
          </p:cNvGraphicFramePr>
          <p:nvPr>
            <p:extLst>
              <p:ext uri="{D42A27DB-BD31-4B8C-83A1-F6EECF244321}">
                <p14:modId xmlns:p14="http://schemas.microsoft.com/office/powerpoint/2010/main" val="3248374290"/>
              </p:ext>
            </p:extLst>
          </p:nvPr>
        </p:nvGraphicFramePr>
        <p:xfrm>
          <a:off x="807155" y="1027288"/>
          <a:ext cx="7529689" cy="53735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00000000-0008-0000-2100-000004000000}"/>
              </a:ext>
            </a:extLst>
          </p:cNvPr>
          <p:cNvGraphicFramePr>
            <a:graphicFrameLocks/>
          </p:cNvGraphicFramePr>
          <p:nvPr>
            <p:extLst>
              <p:ext uri="{D42A27DB-BD31-4B8C-83A1-F6EECF244321}">
                <p14:modId xmlns:p14="http://schemas.microsoft.com/office/powerpoint/2010/main" val="2009040902"/>
              </p:ext>
            </p:extLst>
          </p:nvPr>
        </p:nvGraphicFramePr>
        <p:xfrm>
          <a:off x="807156" y="1027288"/>
          <a:ext cx="7529688" cy="56005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064889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D0C1-94A9-4CF1-A4F0-7FDB422067F7}"/>
              </a:ext>
            </a:extLst>
          </p:cNvPr>
          <p:cNvSpPr>
            <a:spLocks noGrp="1"/>
          </p:cNvSpPr>
          <p:nvPr>
            <p:ph type="title"/>
          </p:nvPr>
        </p:nvSpPr>
        <p:spPr/>
        <p:txBody>
          <a:bodyPr/>
          <a:lstStyle/>
          <a:p>
            <a:r>
              <a:rPr lang="en-US" dirty="0"/>
              <a:t>CCWA Operating Budget</a:t>
            </a:r>
          </a:p>
        </p:txBody>
      </p:sp>
      <p:sp>
        <p:nvSpPr>
          <p:cNvPr id="3" name="Text Placeholder 2">
            <a:extLst>
              <a:ext uri="{FF2B5EF4-FFF2-40B4-BE49-F238E27FC236}">
                <a16:creationId xmlns:a16="http://schemas.microsoft.com/office/drawing/2014/main" id="{F86BC2B0-8D79-4F36-A87B-8DB556D57490}"/>
              </a:ext>
            </a:extLst>
          </p:cNvPr>
          <p:cNvSpPr>
            <a:spLocks noGrp="1"/>
          </p:cNvSpPr>
          <p:nvPr>
            <p:ph type="body" sz="quarter" idx="10"/>
          </p:nvPr>
        </p:nvSpPr>
        <p:spPr>
          <a:xfrm>
            <a:off x="381000" y="1039367"/>
            <a:ext cx="8381999" cy="7146572"/>
          </a:xfrm>
        </p:spPr>
        <p:txBody>
          <a:bodyPr/>
          <a:lstStyle/>
          <a:p>
            <a:r>
              <a:rPr lang="en-US" dirty="0"/>
              <a:t>Increase over FY 2024/25 Budget</a:t>
            </a:r>
          </a:p>
          <a:p>
            <a:pPr marL="801688">
              <a:buFont typeface="Arial" panose="020B0604020202020204" pitchFamily="34" charset="0"/>
              <a:buChar char="•"/>
            </a:pPr>
            <a:r>
              <a:rPr lang="en-US" sz="2400" dirty="0"/>
              <a:t>Personnel - Salaries, PERS, Health insurance-4%</a:t>
            </a:r>
          </a:p>
          <a:p>
            <a:pPr marL="801688">
              <a:buFont typeface="Arial" panose="020B0604020202020204" pitchFamily="34" charset="0"/>
              <a:buChar char="•"/>
            </a:pPr>
            <a:r>
              <a:rPr lang="en-US" sz="2400" dirty="0"/>
              <a:t>Monitoring expenses - 23%</a:t>
            </a:r>
          </a:p>
          <a:p>
            <a:pPr marL="801688">
              <a:buFont typeface="Arial" panose="020B0604020202020204" pitchFamily="34" charset="0"/>
              <a:buChar char="•"/>
            </a:pPr>
            <a:r>
              <a:rPr lang="en-US" sz="2400" dirty="0"/>
              <a:t>Professional services - 20%</a:t>
            </a:r>
          </a:p>
          <a:p>
            <a:pPr marL="801688">
              <a:buFont typeface="Arial" panose="020B0604020202020204" pitchFamily="34" charset="0"/>
              <a:buChar char="•"/>
            </a:pPr>
            <a:r>
              <a:rPr lang="en-US" sz="2400" dirty="0"/>
              <a:t>Other expenses - Insurance and Computer expense - 13%</a:t>
            </a:r>
          </a:p>
          <a:p>
            <a:pPr marL="801688">
              <a:buFont typeface="Arial" panose="020B0604020202020204" pitchFamily="34" charset="0"/>
              <a:buChar char="•"/>
            </a:pPr>
            <a:r>
              <a:rPr lang="en-US" sz="2400" dirty="0"/>
              <a:t>Repairs and maintenance - 11%</a:t>
            </a:r>
          </a:p>
          <a:p>
            <a:pPr marL="0" indent="0">
              <a:buNone/>
            </a:pPr>
            <a:endParaRPr lang="en-US" sz="2000" dirty="0"/>
          </a:p>
          <a:p>
            <a:r>
              <a:rPr lang="en-US" dirty="0"/>
              <a:t>Decrease over FY 2024/25 Budget</a:t>
            </a:r>
          </a:p>
          <a:p>
            <a:pPr marL="801688">
              <a:buFont typeface="Arial" panose="020B0604020202020204" pitchFamily="34" charset="0"/>
              <a:buChar char="•"/>
            </a:pPr>
            <a:r>
              <a:rPr lang="en-US" sz="2400" dirty="0"/>
              <a:t>Utilities - SYPP variable electric</a:t>
            </a:r>
          </a:p>
          <a:p>
            <a:pPr marL="1319213" lvl="1">
              <a:buFont typeface="Arial" panose="020B0604020202020204" pitchFamily="34" charset="0"/>
              <a:buChar char="•"/>
            </a:pPr>
            <a:r>
              <a:rPr lang="en-US" sz="2000" dirty="0"/>
              <a:t>Pumping cost per AF increases from $400 to $417</a:t>
            </a:r>
          </a:p>
          <a:p>
            <a:pPr marL="1319213" lvl="1">
              <a:buFont typeface="Arial" panose="020B0604020202020204" pitchFamily="34" charset="0"/>
              <a:buChar char="•"/>
            </a:pPr>
            <a:r>
              <a:rPr lang="en-US" sz="2000" dirty="0"/>
              <a:t>Lake deliveries decrease from  1,304 AF to 437 of pumped AF</a:t>
            </a:r>
          </a:p>
          <a:p>
            <a:pPr>
              <a:buFont typeface="Arial" panose="020B0604020202020204" pitchFamily="34" charset="0"/>
              <a:buChar char="•"/>
            </a:pPr>
            <a:endParaRPr lang="en-US" dirty="0"/>
          </a:p>
          <a:p>
            <a:pPr>
              <a:buFont typeface="Arial" panose="020B0604020202020204" pitchFamily="34" charset="0"/>
              <a:buChar char="•"/>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7201595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76C6C-88C8-480F-800D-4FDB2208B979}"/>
              </a:ext>
            </a:extLst>
          </p:cNvPr>
          <p:cNvSpPr>
            <a:spLocks noGrp="1"/>
          </p:cNvSpPr>
          <p:nvPr>
            <p:ph type="title"/>
          </p:nvPr>
        </p:nvSpPr>
        <p:spPr/>
        <p:txBody>
          <a:bodyPr/>
          <a:lstStyle/>
          <a:p>
            <a:r>
              <a:rPr lang="en-US" sz="4000" dirty="0">
                <a:ln>
                  <a:solidFill>
                    <a:schemeClr val="accent1">
                      <a:shade val="50000"/>
                    </a:schemeClr>
                  </a:solidFill>
                </a:ln>
                <a:effectLst>
                  <a:outerShdw blurRad="38100" dist="38100" dir="2700000" algn="tl">
                    <a:srgbClr val="000000"/>
                  </a:outerShdw>
                </a:effectLst>
                <a:latin typeface="Arial" charset="0"/>
                <a:ea typeface="+mn-ea"/>
                <a:cs typeface="+mn-cs"/>
              </a:rPr>
              <a:t>Budget Overview in Total</a:t>
            </a:r>
            <a:endParaRPr lang="en-US" dirty="0"/>
          </a:p>
        </p:txBody>
      </p:sp>
      <p:sp>
        <p:nvSpPr>
          <p:cNvPr id="3" name="Text Placeholder 2">
            <a:extLst>
              <a:ext uri="{FF2B5EF4-FFF2-40B4-BE49-F238E27FC236}">
                <a16:creationId xmlns:a16="http://schemas.microsoft.com/office/drawing/2014/main" id="{C7B0C43E-3BF0-49B8-AADB-478EC33EDE7B}"/>
              </a:ext>
            </a:extLst>
          </p:cNvPr>
          <p:cNvSpPr>
            <a:spLocks noGrp="1"/>
          </p:cNvSpPr>
          <p:nvPr>
            <p:ph type="body" sz="quarter" idx="10"/>
          </p:nvPr>
        </p:nvSpPr>
        <p:spPr>
          <a:xfrm>
            <a:off x="763480" y="1411552"/>
            <a:ext cx="7705817" cy="4351961"/>
          </a:xfrm>
        </p:spPr>
        <p:txBody>
          <a:bodyPr/>
          <a:lstStyle/>
          <a:p>
            <a:r>
              <a:rPr lang="en-US" sz="3200" dirty="0"/>
              <a:t>Preliminary FY 2025/26 Budget: $58 million</a:t>
            </a:r>
          </a:p>
          <a:p>
            <a:r>
              <a:rPr lang="en-US" sz="3200" dirty="0"/>
              <a:t>Final FY 2024/25 Budget:  $60.2 million </a:t>
            </a:r>
          </a:p>
          <a:p>
            <a:r>
              <a:rPr lang="en-US" dirty="0"/>
              <a:t>Preliminary B</a:t>
            </a:r>
            <a:r>
              <a:rPr lang="en-US" sz="3200" dirty="0"/>
              <a:t>udget </a:t>
            </a:r>
            <a:r>
              <a:rPr lang="en-US" u="sng" dirty="0"/>
              <a:t>de</a:t>
            </a:r>
            <a:r>
              <a:rPr lang="en-US" sz="3200" u="sng" dirty="0"/>
              <a:t>crease</a:t>
            </a:r>
            <a:r>
              <a:rPr lang="en-US" sz="3200" dirty="0"/>
              <a:t> of $2</a:t>
            </a:r>
            <a:r>
              <a:rPr lang="en-US" dirty="0"/>
              <a:t>.2</a:t>
            </a:r>
            <a:r>
              <a:rPr lang="en-US" sz="3200" dirty="0"/>
              <a:t> million</a:t>
            </a:r>
          </a:p>
          <a:p>
            <a:pPr lvl="1"/>
            <a:r>
              <a:rPr lang="en-US" dirty="0"/>
              <a:t>$562,575 - Increase in CCWA O&amp;M expense</a:t>
            </a:r>
          </a:p>
          <a:p>
            <a:pPr lvl="1"/>
            <a:r>
              <a:rPr lang="en-US" dirty="0"/>
              <a:t>$(144,974) - Decrease in CIP/NCIP expense</a:t>
            </a:r>
          </a:p>
          <a:p>
            <a:pPr lvl="1"/>
            <a:r>
              <a:rPr lang="en-US" dirty="0"/>
              <a:t>$(844,165) - Decrease in DWR and Warren Act expenses</a:t>
            </a:r>
          </a:p>
          <a:p>
            <a:pPr lvl="1"/>
            <a:r>
              <a:rPr lang="en-US" dirty="0"/>
              <a:t>$ 1.7 million increase in CCWA O&amp;M Credits  </a:t>
            </a:r>
          </a:p>
          <a:p>
            <a:endParaRPr lang="en-US" dirty="0"/>
          </a:p>
        </p:txBody>
      </p:sp>
    </p:spTree>
    <p:extLst>
      <p:ext uri="{BB962C8B-B14F-4D97-AF65-F5344CB8AC3E}">
        <p14:creationId xmlns:p14="http://schemas.microsoft.com/office/powerpoint/2010/main" val="87544613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37420-2E61-945D-F539-C854433C0A57}"/>
              </a:ext>
            </a:extLst>
          </p:cNvPr>
          <p:cNvSpPr>
            <a:spLocks noGrp="1"/>
          </p:cNvSpPr>
          <p:nvPr>
            <p:ph type="title"/>
          </p:nvPr>
        </p:nvSpPr>
        <p:spPr>
          <a:xfrm>
            <a:off x="381000" y="36224"/>
            <a:ext cx="8382000" cy="997196"/>
          </a:xfrm>
        </p:spPr>
        <p:txBody>
          <a:bodyPr/>
          <a:lstStyle/>
          <a:p>
            <a:r>
              <a:rPr lang="en-US" sz="3200" dirty="0"/>
              <a:t>Capital Projects FY 2025/26 Budget</a:t>
            </a:r>
            <a:br>
              <a:rPr lang="en-US" dirty="0"/>
            </a:br>
            <a:r>
              <a:rPr lang="en-US" dirty="0"/>
              <a:t>$2,089,868</a:t>
            </a:r>
          </a:p>
        </p:txBody>
      </p:sp>
      <p:graphicFrame>
        <p:nvGraphicFramePr>
          <p:cNvPr id="4" name="Content Placeholder 3">
            <a:extLst>
              <a:ext uri="{FF2B5EF4-FFF2-40B4-BE49-F238E27FC236}">
                <a16:creationId xmlns:a16="http://schemas.microsoft.com/office/drawing/2014/main" id="{3ADDC49C-99AD-37C0-05AA-9842DDD60713}"/>
              </a:ext>
            </a:extLst>
          </p:cNvPr>
          <p:cNvGraphicFramePr>
            <a:graphicFrameLocks noGrp="1"/>
          </p:cNvGraphicFramePr>
          <p:nvPr>
            <p:ph sz="half" idx="1"/>
          </p:nvPr>
        </p:nvGraphicFramePr>
        <p:xfrm>
          <a:off x="457200" y="784186"/>
          <a:ext cx="8382000" cy="5843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143">
            <a:extLst>
              <a:ext uri="{FF2B5EF4-FFF2-40B4-BE49-F238E27FC236}">
                <a16:creationId xmlns:a16="http://schemas.microsoft.com/office/drawing/2014/main" id="{FCBDF08E-9F76-F8C2-593F-9A502F3F1D2D}"/>
              </a:ext>
            </a:extLst>
          </p:cNvPr>
          <p:cNvSpPr txBox="1">
            <a:spLocks/>
          </p:cNvSpPr>
          <p:nvPr/>
        </p:nvSpPr>
        <p:spPr>
          <a:xfrm>
            <a:off x="8632782" y="5618044"/>
            <a:ext cx="333418" cy="24935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Tree>
    <p:extLst>
      <p:ext uri="{BB962C8B-B14F-4D97-AF65-F5344CB8AC3E}">
        <p14:creationId xmlns:p14="http://schemas.microsoft.com/office/powerpoint/2010/main" val="340699096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37420-2E61-945D-F539-C854433C0A57}"/>
              </a:ext>
            </a:extLst>
          </p:cNvPr>
          <p:cNvSpPr>
            <a:spLocks noGrp="1"/>
          </p:cNvSpPr>
          <p:nvPr>
            <p:ph type="title"/>
          </p:nvPr>
        </p:nvSpPr>
        <p:spPr>
          <a:xfrm>
            <a:off x="381000" y="230188"/>
            <a:ext cx="8382000" cy="1107996"/>
          </a:xfrm>
        </p:spPr>
        <p:txBody>
          <a:bodyPr/>
          <a:lstStyle/>
          <a:p>
            <a:r>
              <a:rPr lang="en-US" dirty="0"/>
              <a:t>Non-Capital Projects FY 2025/26 Budget</a:t>
            </a:r>
            <a:br>
              <a:rPr lang="en-US" dirty="0"/>
            </a:br>
            <a:r>
              <a:rPr lang="en-US" dirty="0"/>
              <a:t>$416,850</a:t>
            </a:r>
          </a:p>
        </p:txBody>
      </p:sp>
      <p:graphicFrame>
        <p:nvGraphicFramePr>
          <p:cNvPr id="4" name="Content Placeholder 3">
            <a:extLst>
              <a:ext uri="{FF2B5EF4-FFF2-40B4-BE49-F238E27FC236}">
                <a16:creationId xmlns:a16="http://schemas.microsoft.com/office/drawing/2014/main" id="{3ADDC49C-99AD-37C0-05AA-9842DDD60713}"/>
              </a:ext>
            </a:extLst>
          </p:cNvPr>
          <p:cNvGraphicFramePr>
            <a:graphicFrameLocks noGrp="1"/>
          </p:cNvGraphicFramePr>
          <p:nvPr>
            <p:ph sz="half" idx="1"/>
          </p:nvPr>
        </p:nvGraphicFramePr>
        <p:xfrm>
          <a:off x="457200" y="1723620"/>
          <a:ext cx="8407130" cy="3775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997132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1BA5639-DE6E-4288-8CF9-46C9DD5937DA}"/>
              </a:ext>
            </a:extLst>
          </p:cNvPr>
          <p:cNvSpPr>
            <a:spLocks noGrp="1"/>
          </p:cNvSpPr>
          <p:nvPr>
            <p:ph type="title"/>
          </p:nvPr>
        </p:nvSpPr>
        <p:spPr>
          <a:xfrm>
            <a:off x="424851" y="770998"/>
            <a:ext cx="8294298" cy="553998"/>
          </a:xfrm>
        </p:spPr>
        <p:txBody>
          <a:bodyPr/>
          <a:lstStyle/>
          <a:p>
            <a:r>
              <a:rPr lang="en-US" b="1" dirty="0"/>
              <a:t> FY 2025/26 Budget Roadmap</a:t>
            </a:r>
          </a:p>
        </p:txBody>
      </p:sp>
      <p:grpSp>
        <p:nvGrpSpPr>
          <p:cNvPr id="4" name="Group 3">
            <a:extLst>
              <a:ext uri="{FF2B5EF4-FFF2-40B4-BE49-F238E27FC236}">
                <a16:creationId xmlns:a16="http://schemas.microsoft.com/office/drawing/2014/main" id="{F5ACDE6F-0FC2-7D9C-DFAB-7E9622C5A410}"/>
              </a:ext>
            </a:extLst>
          </p:cNvPr>
          <p:cNvGrpSpPr/>
          <p:nvPr/>
        </p:nvGrpSpPr>
        <p:grpSpPr>
          <a:xfrm>
            <a:off x="54405" y="1924241"/>
            <a:ext cx="2380297" cy="850500"/>
            <a:chOff x="6038" y="1374558"/>
            <a:chExt cx="3173729" cy="1134000"/>
          </a:xfrm>
          <a:solidFill>
            <a:srgbClr val="00B050"/>
          </a:solidFill>
          <a:scene3d>
            <a:camera prst="orthographicFront"/>
            <a:lightRig rig="threePt" dir="t">
              <a:rot lat="0" lon="0" rev="7500000"/>
            </a:lightRig>
          </a:scene3d>
        </p:grpSpPr>
        <p:sp>
          <p:nvSpPr>
            <p:cNvPr id="28" name="Arrow: Chevron 27">
              <a:extLst>
                <a:ext uri="{FF2B5EF4-FFF2-40B4-BE49-F238E27FC236}">
                  <a16:creationId xmlns:a16="http://schemas.microsoft.com/office/drawing/2014/main" id="{27E33F8B-94FD-3136-2800-54624AA06119}"/>
                </a:ext>
              </a:extLst>
            </p:cNvPr>
            <p:cNvSpPr/>
            <p:nvPr/>
          </p:nvSpPr>
          <p:spPr>
            <a:xfrm>
              <a:off x="6038" y="1374558"/>
              <a:ext cx="3173729" cy="1134000"/>
            </a:xfrm>
            <a:prstGeom prst="chevron">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sz="1350"/>
            </a:p>
          </p:txBody>
        </p:sp>
        <p:sp>
          <p:nvSpPr>
            <p:cNvPr id="29" name="Arrow: Chevron 4">
              <a:extLst>
                <a:ext uri="{FF2B5EF4-FFF2-40B4-BE49-F238E27FC236}">
                  <a16:creationId xmlns:a16="http://schemas.microsoft.com/office/drawing/2014/main" id="{8173C392-5E3F-3A0D-7174-F2E4A354BFFC}"/>
                </a:ext>
              </a:extLst>
            </p:cNvPr>
            <p:cNvSpPr txBox="1"/>
            <p:nvPr/>
          </p:nvSpPr>
          <p:spPr>
            <a:xfrm>
              <a:off x="656063" y="1509771"/>
              <a:ext cx="1915192" cy="8890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3008" tIns="21003" rIns="21003" bIns="21003" numCol="1" spcCol="1270" anchor="ctr" anchorCtr="0">
              <a:noAutofit/>
            </a:bodyPr>
            <a:lstStyle/>
            <a:p>
              <a:pPr algn="ctr" defTabSz="700088">
                <a:lnSpc>
                  <a:spcPct val="90000"/>
                </a:lnSpc>
                <a:spcBef>
                  <a:spcPct val="0"/>
                </a:spcBef>
                <a:spcAft>
                  <a:spcPct val="35000"/>
                </a:spcAft>
              </a:pPr>
              <a:r>
                <a:rPr lang="en-US" sz="1350" dirty="0"/>
                <a:t>Preliminary Budget </a:t>
              </a:r>
            </a:p>
            <a:p>
              <a:pPr algn="ctr" defTabSz="700088">
                <a:lnSpc>
                  <a:spcPct val="90000"/>
                </a:lnSpc>
                <a:spcBef>
                  <a:spcPct val="0"/>
                </a:spcBef>
                <a:spcAft>
                  <a:spcPct val="35000"/>
                </a:spcAft>
              </a:pPr>
              <a:r>
                <a:rPr lang="en-US" sz="1350" dirty="0"/>
                <a:t>FY 2025-2026</a:t>
              </a:r>
            </a:p>
            <a:p>
              <a:pPr algn="ctr" defTabSz="700088">
                <a:lnSpc>
                  <a:spcPct val="90000"/>
                </a:lnSpc>
                <a:spcBef>
                  <a:spcPct val="0"/>
                </a:spcBef>
                <a:spcAft>
                  <a:spcPct val="35000"/>
                </a:spcAft>
              </a:pPr>
              <a:r>
                <a:rPr lang="en-US" sz="1050" dirty="0"/>
                <a:t>March 27, 2025</a:t>
              </a:r>
            </a:p>
          </p:txBody>
        </p:sp>
      </p:grpSp>
      <p:grpSp>
        <p:nvGrpSpPr>
          <p:cNvPr id="5" name="Group 4">
            <a:extLst>
              <a:ext uri="{FF2B5EF4-FFF2-40B4-BE49-F238E27FC236}">
                <a16:creationId xmlns:a16="http://schemas.microsoft.com/office/drawing/2014/main" id="{7BB472C8-C7BC-E665-7849-B80D2C34798A}"/>
              </a:ext>
            </a:extLst>
          </p:cNvPr>
          <p:cNvGrpSpPr/>
          <p:nvPr/>
        </p:nvGrpSpPr>
        <p:grpSpPr>
          <a:xfrm>
            <a:off x="54406" y="2876151"/>
            <a:ext cx="2313605" cy="2412920"/>
            <a:chOff x="6038" y="2644710"/>
            <a:chExt cx="3084802" cy="2755603"/>
          </a:xfrm>
        </p:grpSpPr>
        <p:sp>
          <p:nvSpPr>
            <p:cNvPr id="26" name="Rectangle 25">
              <a:extLst>
                <a:ext uri="{FF2B5EF4-FFF2-40B4-BE49-F238E27FC236}">
                  <a16:creationId xmlns:a16="http://schemas.microsoft.com/office/drawing/2014/main" id="{769CCF4C-BD4C-C56A-5D37-866DE2BAE9E5}"/>
                </a:ext>
              </a:extLst>
            </p:cNvPr>
            <p:cNvSpPr/>
            <p:nvPr/>
          </p:nvSpPr>
          <p:spPr>
            <a:xfrm>
              <a:off x="6038" y="2650308"/>
              <a:ext cx="2538983" cy="275000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sz="1350"/>
            </a:p>
          </p:txBody>
        </p:sp>
        <p:sp>
          <p:nvSpPr>
            <p:cNvPr id="27" name="TextBox 26">
              <a:extLst>
                <a:ext uri="{FF2B5EF4-FFF2-40B4-BE49-F238E27FC236}">
                  <a16:creationId xmlns:a16="http://schemas.microsoft.com/office/drawing/2014/main" id="{AE20C574-4E30-1D9B-DFDA-24610F18B7CC}"/>
                </a:ext>
              </a:extLst>
            </p:cNvPr>
            <p:cNvSpPr txBox="1"/>
            <p:nvPr/>
          </p:nvSpPr>
          <p:spPr>
            <a:xfrm>
              <a:off x="344164" y="2644710"/>
              <a:ext cx="2746676" cy="27500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85725" lvl="1" indent="-85725" defTabSz="466725">
                <a:lnSpc>
                  <a:spcPct val="90000"/>
                </a:lnSpc>
                <a:spcBef>
                  <a:spcPct val="0"/>
                </a:spcBef>
                <a:spcAft>
                  <a:spcPct val="15000"/>
                </a:spcAft>
                <a:buChar char="•"/>
              </a:pPr>
              <a:r>
                <a:rPr lang="en-US" sz="1400" dirty="0"/>
                <a:t>Develop CCWA O&amp;M and CIP budget</a:t>
              </a:r>
            </a:p>
            <a:p>
              <a:pPr marL="85725" lvl="1" indent="-85725" defTabSz="466725">
                <a:lnSpc>
                  <a:spcPct val="90000"/>
                </a:lnSpc>
                <a:spcBef>
                  <a:spcPct val="0"/>
                </a:spcBef>
                <a:spcAft>
                  <a:spcPct val="15000"/>
                </a:spcAft>
                <a:buChar char="•"/>
              </a:pPr>
              <a:r>
                <a:rPr lang="en-US" sz="1400" dirty="0"/>
                <a:t>Assumptions for DWR Costs:</a:t>
              </a:r>
            </a:p>
            <a:p>
              <a:pPr marL="285750" lvl="1" indent="-285750" defTabSz="466725">
                <a:lnSpc>
                  <a:spcPct val="90000"/>
                </a:lnSpc>
                <a:spcBef>
                  <a:spcPct val="0"/>
                </a:spcBef>
                <a:spcAft>
                  <a:spcPct val="15000"/>
                </a:spcAft>
                <a:buFont typeface="Wingdings" panose="05000000000000000000" pitchFamily="2" charset="2"/>
                <a:buChar char="Ø"/>
              </a:pPr>
              <a:r>
                <a:rPr lang="en-US" sz="1400" dirty="0"/>
                <a:t>Actuals from CY 2025 Statement of Charges-7/1/2024</a:t>
              </a:r>
            </a:p>
            <a:p>
              <a:pPr marL="285750" lvl="1" indent="-285750" defTabSz="466725">
                <a:lnSpc>
                  <a:spcPct val="90000"/>
                </a:lnSpc>
                <a:spcBef>
                  <a:spcPct val="0"/>
                </a:spcBef>
                <a:spcAft>
                  <a:spcPct val="15000"/>
                </a:spcAft>
                <a:buFont typeface="Wingdings" panose="05000000000000000000" pitchFamily="2" charset="2"/>
                <a:buChar char="Ø"/>
              </a:pPr>
              <a:r>
                <a:rPr lang="en-US" sz="1400" dirty="0"/>
                <a:t>Estimates from CY 2026 Statement of </a:t>
              </a:r>
              <a:r>
                <a:rPr lang="en-US" sz="1200" dirty="0"/>
                <a:t>Charges-7/1/2025</a:t>
              </a:r>
            </a:p>
            <a:p>
              <a:pPr marL="628650" lvl="2" indent="-285750" defTabSz="466725">
                <a:lnSpc>
                  <a:spcPct val="90000"/>
                </a:lnSpc>
                <a:spcBef>
                  <a:spcPct val="0"/>
                </a:spcBef>
                <a:spcAft>
                  <a:spcPct val="15000"/>
                </a:spcAft>
                <a:buFont typeface="Wingdings" panose="05000000000000000000" pitchFamily="2" charset="2"/>
                <a:buChar char="§"/>
              </a:pPr>
              <a:r>
                <a:rPr lang="en-US" sz="1200" dirty="0"/>
                <a:t>CY 2026 Transportation Capital (Devil’s Den repairs)</a:t>
              </a:r>
            </a:p>
            <a:p>
              <a:pPr marL="628650" lvl="2" indent="-285750" defTabSz="466725">
                <a:lnSpc>
                  <a:spcPct val="90000"/>
                </a:lnSpc>
                <a:spcBef>
                  <a:spcPct val="0"/>
                </a:spcBef>
                <a:spcAft>
                  <a:spcPct val="15000"/>
                </a:spcAft>
                <a:buFont typeface="Wingdings" panose="05000000000000000000" pitchFamily="2" charset="2"/>
                <a:buChar char="§"/>
              </a:pPr>
              <a:r>
                <a:rPr lang="en-US" sz="1200" dirty="0"/>
                <a:t>CY 2026 Trans. Min</a:t>
              </a:r>
            </a:p>
            <a:p>
              <a:pPr marL="628650" lvl="2" indent="-285750" defTabSz="466725">
                <a:lnSpc>
                  <a:spcPct val="90000"/>
                </a:lnSpc>
                <a:spcBef>
                  <a:spcPct val="0"/>
                </a:spcBef>
                <a:spcAft>
                  <a:spcPct val="15000"/>
                </a:spcAft>
                <a:buFont typeface="Wingdings" panose="05000000000000000000" pitchFamily="2" charset="2"/>
                <a:buChar char="§"/>
              </a:pPr>
              <a:r>
                <a:rPr lang="en-US" sz="1200" dirty="0"/>
                <a:t>DWR Var OMPR Rate</a:t>
              </a:r>
            </a:p>
            <a:p>
              <a:pPr marL="628650" lvl="2" indent="-285750" defTabSz="466725">
                <a:lnSpc>
                  <a:spcPct val="90000"/>
                </a:lnSpc>
                <a:spcBef>
                  <a:spcPct val="0"/>
                </a:spcBef>
                <a:spcAft>
                  <a:spcPct val="15000"/>
                </a:spcAft>
                <a:buFont typeface="Wingdings" panose="05000000000000000000" pitchFamily="2" charset="2"/>
                <a:buChar char="§"/>
              </a:pPr>
              <a:r>
                <a:rPr lang="en-US" sz="1200" dirty="0"/>
                <a:t>CY 2026 Delta Water rate</a:t>
              </a:r>
            </a:p>
            <a:p>
              <a:pPr marL="628650" lvl="2" indent="-285750" defTabSz="466725">
                <a:lnSpc>
                  <a:spcPct val="90000"/>
                </a:lnSpc>
                <a:spcBef>
                  <a:spcPct val="0"/>
                </a:spcBef>
                <a:spcAft>
                  <a:spcPct val="15000"/>
                </a:spcAft>
                <a:buFont typeface="Wingdings" panose="05000000000000000000" pitchFamily="2" charset="2"/>
                <a:buChar char="§"/>
              </a:pPr>
              <a:r>
                <a:rPr lang="en-US" sz="1200" dirty="0"/>
                <a:t>Coastal Branch Phase II-amortization sch. thru 2029</a:t>
              </a:r>
            </a:p>
            <a:p>
              <a:pPr marL="428625" lvl="2" indent="-85725" defTabSz="466725">
                <a:lnSpc>
                  <a:spcPct val="90000"/>
                </a:lnSpc>
                <a:spcBef>
                  <a:spcPct val="0"/>
                </a:spcBef>
                <a:spcAft>
                  <a:spcPct val="15000"/>
                </a:spcAft>
                <a:buChar char="•"/>
              </a:pPr>
              <a:endParaRPr lang="en-US" sz="1400" dirty="0"/>
            </a:p>
            <a:p>
              <a:pPr marL="428625" lvl="2" indent="-85725" defTabSz="466725">
                <a:lnSpc>
                  <a:spcPct val="90000"/>
                </a:lnSpc>
                <a:spcBef>
                  <a:spcPct val="0"/>
                </a:spcBef>
                <a:spcAft>
                  <a:spcPct val="15000"/>
                </a:spcAft>
                <a:buChar char="•"/>
              </a:pPr>
              <a:endParaRPr lang="en-US" sz="1050" dirty="0"/>
            </a:p>
          </p:txBody>
        </p:sp>
      </p:grpSp>
      <p:grpSp>
        <p:nvGrpSpPr>
          <p:cNvPr id="6" name="Group 5">
            <a:extLst>
              <a:ext uri="{FF2B5EF4-FFF2-40B4-BE49-F238E27FC236}">
                <a16:creationId xmlns:a16="http://schemas.microsoft.com/office/drawing/2014/main" id="{0B3184F9-CDAA-9BC9-0BD8-76315B7C705F}"/>
              </a:ext>
            </a:extLst>
          </p:cNvPr>
          <p:cNvGrpSpPr/>
          <p:nvPr/>
        </p:nvGrpSpPr>
        <p:grpSpPr>
          <a:xfrm>
            <a:off x="2272704" y="1924241"/>
            <a:ext cx="2380297" cy="850500"/>
            <a:chOff x="2963768" y="1374558"/>
            <a:chExt cx="3173729" cy="1134000"/>
          </a:xfrm>
          <a:solidFill>
            <a:srgbClr val="00B050"/>
          </a:solidFill>
          <a:scene3d>
            <a:camera prst="orthographicFront"/>
            <a:lightRig rig="threePt" dir="t">
              <a:rot lat="0" lon="0" rev="7500000"/>
            </a:lightRig>
          </a:scene3d>
        </p:grpSpPr>
        <p:sp>
          <p:nvSpPr>
            <p:cNvPr id="24" name="Arrow: Chevron 23">
              <a:extLst>
                <a:ext uri="{FF2B5EF4-FFF2-40B4-BE49-F238E27FC236}">
                  <a16:creationId xmlns:a16="http://schemas.microsoft.com/office/drawing/2014/main" id="{8CC57A9D-F8A7-C85F-51F1-8BDDC5F4658A}"/>
                </a:ext>
              </a:extLst>
            </p:cNvPr>
            <p:cNvSpPr/>
            <p:nvPr/>
          </p:nvSpPr>
          <p:spPr>
            <a:xfrm>
              <a:off x="2963768" y="1374558"/>
              <a:ext cx="3173729" cy="1134000"/>
            </a:xfrm>
            <a:prstGeom prst="chevron">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sz="1350"/>
            </a:p>
          </p:txBody>
        </p:sp>
        <p:sp>
          <p:nvSpPr>
            <p:cNvPr id="25" name="Arrow: Chevron 8">
              <a:extLst>
                <a:ext uri="{FF2B5EF4-FFF2-40B4-BE49-F238E27FC236}">
                  <a16:creationId xmlns:a16="http://schemas.microsoft.com/office/drawing/2014/main" id="{343361A7-5251-F788-6375-C82B49558A73}"/>
                </a:ext>
              </a:extLst>
            </p:cNvPr>
            <p:cNvSpPr txBox="1"/>
            <p:nvPr/>
          </p:nvSpPr>
          <p:spPr>
            <a:xfrm>
              <a:off x="3572280" y="1450505"/>
              <a:ext cx="2013496" cy="94826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3008" tIns="21003" rIns="21003" bIns="21003" numCol="1" spcCol="1270" anchor="ctr" anchorCtr="0">
              <a:noAutofit/>
            </a:bodyPr>
            <a:lstStyle/>
            <a:p>
              <a:pPr algn="ctr" defTabSz="700088">
                <a:lnSpc>
                  <a:spcPct val="90000"/>
                </a:lnSpc>
                <a:spcBef>
                  <a:spcPct val="0"/>
                </a:spcBef>
                <a:spcAft>
                  <a:spcPct val="35000"/>
                </a:spcAft>
              </a:pPr>
              <a:r>
                <a:rPr lang="en-US" sz="1575" dirty="0"/>
                <a:t>Final Budget </a:t>
              </a:r>
            </a:p>
            <a:p>
              <a:pPr algn="ctr" defTabSz="700088">
                <a:lnSpc>
                  <a:spcPct val="90000"/>
                </a:lnSpc>
                <a:spcBef>
                  <a:spcPct val="0"/>
                </a:spcBef>
                <a:spcAft>
                  <a:spcPct val="35000"/>
                </a:spcAft>
              </a:pPr>
              <a:r>
                <a:rPr lang="en-US" sz="1600" dirty="0"/>
                <a:t>FY 2025-2026</a:t>
              </a:r>
            </a:p>
            <a:p>
              <a:pPr algn="ctr" defTabSz="700088">
                <a:lnSpc>
                  <a:spcPct val="90000"/>
                </a:lnSpc>
                <a:spcBef>
                  <a:spcPct val="0"/>
                </a:spcBef>
                <a:spcAft>
                  <a:spcPct val="35000"/>
                </a:spcAft>
              </a:pPr>
              <a:r>
                <a:rPr lang="en-US" sz="1050" dirty="0"/>
                <a:t>April 24, 2025</a:t>
              </a:r>
            </a:p>
          </p:txBody>
        </p:sp>
      </p:grpSp>
      <p:grpSp>
        <p:nvGrpSpPr>
          <p:cNvPr id="7" name="Group 6">
            <a:extLst>
              <a:ext uri="{FF2B5EF4-FFF2-40B4-BE49-F238E27FC236}">
                <a16:creationId xmlns:a16="http://schemas.microsoft.com/office/drawing/2014/main" id="{F77C1A17-D803-37EB-5738-9D4F2EEA4329}"/>
              </a:ext>
            </a:extLst>
          </p:cNvPr>
          <p:cNvGrpSpPr/>
          <p:nvPr/>
        </p:nvGrpSpPr>
        <p:grpSpPr>
          <a:xfrm>
            <a:off x="2272704" y="2881053"/>
            <a:ext cx="1904237" cy="2062504"/>
            <a:chOff x="2963768" y="2650308"/>
            <a:chExt cx="2538983" cy="2750005"/>
          </a:xfrm>
        </p:grpSpPr>
        <p:sp>
          <p:nvSpPr>
            <p:cNvPr id="22" name="Rectangle 21">
              <a:extLst>
                <a:ext uri="{FF2B5EF4-FFF2-40B4-BE49-F238E27FC236}">
                  <a16:creationId xmlns:a16="http://schemas.microsoft.com/office/drawing/2014/main" id="{6AFA4527-5C38-B4E3-6C5A-D6626AF7F39C}"/>
                </a:ext>
              </a:extLst>
            </p:cNvPr>
            <p:cNvSpPr/>
            <p:nvPr/>
          </p:nvSpPr>
          <p:spPr>
            <a:xfrm>
              <a:off x="2963768" y="2650308"/>
              <a:ext cx="2538983" cy="275000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sz="1350"/>
            </a:p>
          </p:txBody>
        </p:sp>
        <p:sp>
          <p:nvSpPr>
            <p:cNvPr id="23" name="TextBox 22">
              <a:extLst>
                <a:ext uri="{FF2B5EF4-FFF2-40B4-BE49-F238E27FC236}">
                  <a16:creationId xmlns:a16="http://schemas.microsoft.com/office/drawing/2014/main" id="{B5E38F2B-D42C-E158-18A0-AD61669D3532}"/>
                </a:ext>
              </a:extLst>
            </p:cNvPr>
            <p:cNvSpPr txBox="1"/>
            <p:nvPr/>
          </p:nvSpPr>
          <p:spPr>
            <a:xfrm>
              <a:off x="2963768" y="2650308"/>
              <a:ext cx="2538983" cy="27500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85725" lvl="1" indent="-85725" defTabSz="466725">
                <a:lnSpc>
                  <a:spcPct val="90000"/>
                </a:lnSpc>
                <a:spcBef>
                  <a:spcPct val="0"/>
                </a:spcBef>
                <a:spcAft>
                  <a:spcPct val="15000"/>
                </a:spcAft>
                <a:buChar char="•"/>
              </a:pPr>
              <a:r>
                <a:rPr lang="en-US" sz="1400" dirty="0"/>
                <a:t>Review Capital Projects:</a:t>
              </a:r>
            </a:p>
            <a:p>
              <a:pPr marL="85725" lvl="2" defTabSz="466725">
                <a:lnSpc>
                  <a:spcPct val="90000"/>
                </a:lnSpc>
                <a:spcBef>
                  <a:spcPct val="0"/>
                </a:spcBef>
                <a:spcAft>
                  <a:spcPct val="15000"/>
                </a:spcAft>
              </a:pPr>
              <a:endParaRPr lang="en-US" sz="1400" dirty="0"/>
            </a:p>
            <a:p>
              <a:pPr marL="257175" lvl="3" indent="-85725" defTabSz="466725">
                <a:lnSpc>
                  <a:spcPct val="90000"/>
                </a:lnSpc>
                <a:spcBef>
                  <a:spcPct val="0"/>
                </a:spcBef>
                <a:spcAft>
                  <a:spcPct val="15000"/>
                </a:spcAft>
                <a:buFont typeface="Wingdings" panose="05000000000000000000" pitchFamily="2" charset="2"/>
                <a:buChar char="Ø"/>
              </a:pPr>
              <a:r>
                <a:rPr lang="en-US" sz="1400" dirty="0"/>
                <a:t>Performance Measures-GFOA mandated req.</a:t>
              </a:r>
            </a:p>
            <a:p>
              <a:pPr marL="171450" lvl="3" defTabSz="466725">
                <a:lnSpc>
                  <a:spcPct val="90000"/>
                </a:lnSpc>
                <a:spcBef>
                  <a:spcPct val="0"/>
                </a:spcBef>
                <a:spcAft>
                  <a:spcPct val="15000"/>
                </a:spcAft>
              </a:pPr>
              <a:endParaRPr lang="en-US" sz="1400" dirty="0"/>
            </a:p>
            <a:p>
              <a:pPr marL="257175" lvl="3" indent="-85725" defTabSz="466725">
                <a:lnSpc>
                  <a:spcPct val="90000"/>
                </a:lnSpc>
                <a:spcBef>
                  <a:spcPct val="0"/>
                </a:spcBef>
                <a:spcAft>
                  <a:spcPct val="15000"/>
                </a:spcAft>
                <a:buFont typeface="Wingdings" panose="05000000000000000000" pitchFamily="2" charset="2"/>
                <a:buChar char="Ø"/>
              </a:pPr>
              <a:r>
                <a:rPr lang="en-US" sz="1400" dirty="0"/>
                <a:t>10-year Financial Plan</a:t>
              </a:r>
            </a:p>
            <a:p>
              <a:pPr marL="257175" lvl="3" indent="-85725" defTabSz="466725">
                <a:lnSpc>
                  <a:spcPct val="90000"/>
                </a:lnSpc>
                <a:spcBef>
                  <a:spcPct val="0"/>
                </a:spcBef>
                <a:spcAft>
                  <a:spcPct val="15000"/>
                </a:spcAft>
                <a:buFont typeface="Wingdings" panose="05000000000000000000" pitchFamily="2" charset="2"/>
                <a:buChar char="Ø"/>
              </a:pPr>
              <a:endParaRPr lang="en-US" sz="1050" dirty="0"/>
            </a:p>
            <a:p>
              <a:pPr marL="257175" lvl="3" indent="-85725" defTabSz="466725">
                <a:lnSpc>
                  <a:spcPct val="90000"/>
                </a:lnSpc>
                <a:spcBef>
                  <a:spcPct val="0"/>
                </a:spcBef>
                <a:spcAft>
                  <a:spcPct val="15000"/>
                </a:spcAft>
                <a:buFont typeface="Wingdings" panose="05000000000000000000" pitchFamily="2" charset="2"/>
                <a:buChar char="Ø"/>
              </a:pPr>
              <a:endParaRPr lang="en-US" sz="1050" dirty="0"/>
            </a:p>
          </p:txBody>
        </p:sp>
      </p:grpSp>
      <p:grpSp>
        <p:nvGrpSpPr>
          <p:cNvPr id="8" name="Group 7">
            <a:extLst>
              <a:ext uri="{FF2B5EF4-FFF2-40B4-BE49-F238E27FC236}">
                <a16:creationId xmlns:a16="http://schemas.microsoft.com/office/drawing/2014/main" id="{98C3DF70-D751-D8A8-03E2-F57EEF740092}"/>
              </a:ext>
            </a:extLst>
          </p:cNvPr>
          <p:cNvGrpSpPr/>
          <p:nvPr/>
        </p:nvGrpSpPr>
        <p:grpSpPr>
          <a:xfrm>
            <a:off x="4522135" y="1914443"/>
            <a:ext cx="2380297" cy="850500"/>
            <a:chOff x="5963010" y="1361494"/>
            <a:chExt cx="3173729" cy="1134000"/>
          </a:xfrm>
          <a:solidFill>
            <a:srgbClr val="FF3300"/>
          </a:solidFill>
          <a:scene3d>
            <a:camera prst="orthographicFront"/>
            <a:lightRig rig="threePt" dir="t">
              <a:rot lat="0" lon="0" rev="7500000"/>
            </a:lightRig>
          </a:scene3d>
        </p:grpSpPr>
        <p:sp>
          <p:nvSpPr>
            <p:cNvPr id="20" name="Arrow: Chevron 19">
              <a:extLst>
                <a:ext uri="{FF2B5EF4-FFF2-40B4-BE49-F238E27FC236}">
                  <a16:creationId xmlns:a16="http://schemas.microsoft.com/office/drawing/2014/main" id="{2114F969-0348-A2C8-64A0-BFE7C3C44BC6}"/>
                </a:ext>
              </a:extLst>
            </p:cNvPr>
            <p:cNvSpPr/>
            <p:nvPr/>
          </p:nvSpPr>
          <p:spPr>
            <a:xfrm>
              <a:off x="5963010" y="1361494"/>
              <a:ext cx="3173729" cy="1134000"/>
            </a:xfrm>
            <a:prstGeom prst="chevron">
              <a:avLst/>
            </a:prstGeom>
            <a:solidFill>
              <a:srgbClr val="00B050"/>
            </a:solid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sz="1350"/>
            </a:p>
          </p:txBody>
        </p:sp>
        <p:sp>
          <p:nvSpPr>
            <p:cNvPr id="21" name="Arrow: Chevron 12">
              <a:extLst>
                <a:ext uri="{FF2B5EF4-FFF2-40B4-BE49-F238E27FC236}">
                  <a16:creationId xmlns:a16="http://schemas.microsoft.com/office/drawing/2014/main" id="{A233106F-E352-D6C1-0684-44CB70196A8A}"/>
                </a:ext>
              </a:extLst>
            </p:cNvPr>
            <p:cNvSpPr txBox="1"/>
            <p:nvPr/>
          </p:nvSpPr>
          <p:spPr>
            <a:xfrm>
              <a:off x="6597756" y="1450504"/>
              <a:ext cx="1904237" cy="948267"/>
            </a:xfrm>
            <a:prstGeom prst="rect">
              <a:avLst/>
            </a:prstGeom>
            <a:solidFill>
              <a:srgbClr val="00B050"/>
            </a:solidFill>
            <a:sp3d/>
          </p:spPr>
          <p:style>
            <a:lnRef idx="0">
              <a:scrgbClr r="0" g="0" b="0"/>
            </a:lnRef>
            <a:fillRef idx="0">
              <a:scrgbClr r="0" g="0" b="0"/>
            </a:fillRef>
            <a:effectRef idx="0">
              <a:scrgbClr r="0" g="0" b="0"/>
            </a:effectRef>
            <a:fontRef idx="minor">
              <a:schemeClr val="lt1"/>
            </a:fontRef>
          </p:style>
          <p:txBody>
            <a:bodyPr spcFirstLastPara="0" vert="horz" wrap="square" lIns="60008" tIns="20003" rIns="20003" bIns="20003" numCol="1" spcCol="1270" anchor="ctr" anchorCtr="0">
              <a:noAutofit/>
            </a:bodyPr>
            <a:lstStyle/>
            <a:p>
              <a:pPr algn="ctr" defTabSz="666750">
                <a:lnSpc>
                  <a:spcPct val="90000"/>
                </a:lnSpc>
                <a:spcBef>
                  <a:spcPct val="0"/>
                </a:spcBef>
                <a:spcAft>
                  <a:spcPct val="35000"/>
                </a:spcAft>
              </a:pPr>
              <a:r>
                <a:rPr lang="en-US" sz="1500" dirty="0"/>
                <a:t>DWR Statement of Charges(soc)</a:t>
              </a:r>
            </a:p>
            <a:p>
              <a:pPr algn="ctr" defTabSz="666750">
                <a:lnSpc>
                  <a:spcPct val="90000"/>
                </a:lnSpc>
                <a:spcBef>
                  <a:spcPct val="0"/>
                </a:spcBef>
                <a:spcAft>
                  <a:spcPct val="35000"/>
                </a:spcAft>
              </a:pPr>
              <a:r>
                <a:rPr lang="en-US" sz="1050" dirty="0"/>
                <a:t>July 1, 2025</a:t>
              </a:r>
            </a:p>
          </p:txBody>
        </p:sp>
      </p:grpSp>
      <p:grpSp>
        <p:nvGrpSpPr>
          <p:cNvPr id="11" name="Group 10">
            <a:extLst>
              <a:ext uri="{FF2B5EF4-FFF2-40B4-BE49-F238E27FC236}">
                <a16:creationId xmlns:a16="http://schemas.microsoft.com/office/drawing/2014/main" id="{69F88FC1-3225-A454-9552-45636A565A3B}"/>
              </a:ext>
            </a:extLst>
          </p:cNvPr>
          <p:cNvGrpSpPr/>
          <p:nvPr/>
        </p:nvGrpSpPr>
        <p:grpSpPr>
          <a:xfrm>
            <a:off x="4491001" y="2881053"/>
            <a:ext cx="1904237" cy="2062504"/>
            <a:chOff x="5921498" y="2650308"/>
            <a:chExt cx="2538983" cy="2750005"/>
          </a:xfrm>
        </p:grpSpPr>
        <p:sp>
          <p:nvSpPr>
            <p:cNvPr id="18" name="Rectangle 17">
              <a:extLst>
                <a:ext uri="{FF2B5EF4-FFF2-40B4-BE49-F238E27FC236}">
                  <a16:creationId xmlns:a16="http://schemas.microsoft.com/office/drawing/2014/main" id="{116F54FC-ED06-1E58-C624-D64D433BC5D2}"/>
                </a:ext>
              </a:extLst>
            </p:cNvPr>
            <p:cNvSpPr/>
            <p:nvPr/>
          </p:nvSpPr>
          <p:spPr>
            <a:xfrm>
              <a:off x="5921498" y="2650308"/>
              <a:ext cx="2538983" cy="275000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sz="1350"/>
            </a:p>
          </p:txBody>
        </p:sp>
        <p:sp>
          <p:nvSpPr>
            <p:cNvPr id="19" name="TextBox 18">
              <a:extLst>
                <a:ext uri="{FF2B5EF4-FFF2-40B4-BE49-F238E27FC236}">
                  <a16:creationId xmlns:a16="http://schemas.microsoft.com/office/drawing/2014/main" id="{5A1EEA5D-9BA2-0718-B9C0-BC8B97DF0319}"/>
                </a:ext>
              </a:extLst>
            </p:cNvPr>
            <p:cNvSpPr txBox="1"/>
            <p:nvPr/>
          </p:nvSpPr>
          <p:spPr>
            <a:xfrm>
              <a:off x="5963010" y="2650308"/>
              <a:ext cx="2497471" cy="27500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85725" lvl="1" indent="-85725" defTabSz="466725">
                <a:lnSpc>
                  <a:spcPct val="90000"/>
                </a:lnSpc>
                <a:spcBef>
                  <a:spcPct val="0"/>
                </a:spcBef>
                <a:spcAft>
                  <a:spcPct val="15000"/>
                </a:spcAft>
                <a:buChar char="•"/>
              </a:pPr>
              <a:r>
                <a:rPr lang="en-US" sz="1400" dirty="0"/>
                <a:t>Update DWR Cost components as needed per CY 2026 SOC</a:t>
              </a:r>
            </a:p>
            <a:p>
              <a:pPr marL="371475" lvl="2" indent="-285750" defTabSz="466725">
                <a:lnSpc>
                  <a:spcPct val="90000"/>
                </a:lnSpc>
                <a:spcBef>
                  <a:spcPct val="0"/>
                </a:spcBef>
                <a:spcAft>
                  <a:spcPct val="15000"/>
                </a:spcAft>
                <a:buFont typeface="Wingdings" panose="05000000000000000000" pitchFamily="2" charset="2"/>
                <a:buChar char="Ø"/>
              </a:pPr>
              <a:r>
                <a:rPr lang="en-US" sz="1400" dirty="0"/>
                <a:t> Present a summary report to the Board on findings:</a:t>
              </a:r>
            </a:p>
            <a:p>
              <a:pPr marL="714375" lvl="3" indent="-285750" defTabSz="466725">
                <a:lnSpc>
                  <a:spcPct val="90000"/>
                </a:lnSpc>
                <a:spcBef>
                  <a:spcPct val="0"/>
                </a:spcBef>
                <a:spcAft>
                  <a:spcPct val="15000"/>
                </a:spcAft>
                <a:buFont typeface="Wingdings" panose="05000000000000000000" pitchFamily="2" charset="2"/>
                <a:buChar char="§"/>
              </a:pPr>
              <a:r>
                <a:rPr lang="en-US" sz="1400" dirty="0"/>
                <a:t>Send Supplemental Bill due 6/1/25</a:t>
              </a:r>
            </a:p>
            <a:p>
              <a:pPr marL="714375" lvl="3" indent="-285750" defTabSz="466725">
                <a:lnSpc>
                  <a:spcPct val="90000"/>
                </a:lnSpc>
                <a:spcBef>
                  <a:spcPct val="0"/>
                </a:spcBef>
                <a:spcAft>
                  <a:spcPct val="15000"/>
                </a:spcAft>
                <a:buFont typeface="Wingdings" panose="05000000000000000000" pitchFamily="2" charset="2"/>
                <a:buChar char="§"/>
              </a:pPr>
              <a:r>
                <a:rPr lang="en-US" sz="1400" dirty="0"/>
                <a:t>Reallocate between cost centers</a:t>
              </a:r>
            </a:p>
            <a:p>
              <a:pPr marL="714375" lvl="3" indent="-285750" defTabSz="466725">
                <a:lnSpc>
                  <a:spcPct val="90000"/>
                </a:lnSpc>
                <a:spcBef>
                  <a:spcPct val="0"/>
                </a:spcBef>
                <a:spcAft>
                  <a:spcPct val="15000"/>
                </a:spcAft>
                <a:buFont typeface="Wingdings" panose="05000000000000000000" pitchFamily="2" charset="2"/>
                <a:buChar char="§"/>
              </a:pPr>
              <a:r>
                <a:rPr lang="en-US" sz="1400" dirty="0"/>
                <a:t>Ongoing Discussions with DWR</a:t>
              </a:r>
            </a:p>
          </p:txBody>
        </p:sp>
      </p:grpSp>
      <p:grpSp>
        <p:nvGrpSpPr>
          <p:cNvPr id="12" name="Group 11">
            <a:extLst>
              <a:ext uri="{FF2B5EF4-FFF2-40B4-BE49-F238E27FC236}">
                <a16:creationId xmlns:a16="http://schemas.microsoft.com/office/drawing/2014/main" id="{C47E02A2-537F-2272-E209-4F752C7167BF}"/>
              </a:ext>
            </a:extLst>
          </p:cNvPr>
          <p:cNvGrpSpPr/>
          <p:nvPr/>
        </p:nvGrpSpPr>
        <p:grpSpPr>
          <a:xfrm>
            <a:off x="6709298" y="1924241"/>
            <a:ext cx="2380297" cy="850500"/>
            <a:chOff x="8879227" y="1374558"/>
            <a:chExt cx="3173729" cy="1134000"/>
          </a:xfrm>
          <a:scene3d>
            <a:camera prst="orthographicFront"/>
            <a:lightRig rig="threePt" dir="t">
              <a:rot lat="0" lon="0" rev="7500000"/>
            </a:lightRig>
          </a:scene3d>
        </p:grpSpPr>
        <p:sp>
          <p:nvSpPr>
            <p:cNvPr id="16" name="Arrow: Chevron 15">
              <a:extLst>
                <a:ext uri="{FF2B5EF4-FFF2-40B4-BE49-F238E27FC236}">
                  <a16:creationId xmlns:a16="http://schemas.microsoft.com/office/drawing/2014/main" id="{A698A679-1014-A137-3C86-1DC2E88E78EE}"/>
                </a:ext>
              </a:extLst>
            </p:cNvPr>
            <p:cNvSpPr/>
            <p:nvPr/>
          </p:nvSpPr>
          <p:spPr>
            <a:xfrm>
              <a:off x="8879227" y="1374558"/>
              <a:ext cx="3173729" cy="1134000"/>
            </a:xfrm>
            <a:prstGeom prst="chevron">
              <a:avLst/>
            </a:prstGeom>
            <a:solidFill>
              <a:schemeClr val="accent5">
                <a:lumMod val="75000"/>
              </a:schemeClr>
            </a:solid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sz="1350"/>
            </a:p>
          </p:txBody>
        </p:sp>
        <p:sp>
          <p:nvSpPr>
            <p:cNvPr id="17" name="Arrow: Chevron 16">
              <a:extLst>
                <a:ext uri="{FF2B5EF4-FFF2-40B4-BE49-F238E27FC236}">
                  <a16:creationId xmlns:a16="http://schemas.microsoft.com/office/drawing/2014/main" id="{AEC041EE-DC9E-815E-D1D4-C6ABAE133E5B}"/>
                </a:ext>
              </a:extLst>
            </p:cNvPr>
            <p:cNvSpPr txBox="1"/>
            <p:nvPr/>
          </p:nvSpPr>
          <p:spPr>
            <a:xfrm>
              <a:off x="9446227" y="1374558"/>
              <a:ext cx="2039729" cy="11340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3008" tIns="21003" rIns="21003" bIns="21003" numCol="1" spcCol="1270" anchor="ctr" anchorCtr="0">
              <a:noAutofit/>
            </a:bodyPr>
            <a:lstStyle/>
            <a:p>
              <a:pPr algn="ctr" defTabSz="700088">
                <a:lnSpc>
                  <a:spcPct val="90000"/>
                </a:lnSpc>
                <a:spcBef>
                  <a:spcPct val="0"/>
                </a:spcBef>
                <a:spcAft>
                  <a:spcPct val="35000"/>
                </a:spcAft>
              </a:pPr>
              <a:r>
                <a:rPr lang="en-US" sz="1575" dirty="0"/>
                <a:t> FYE </a:t>
              </a:r>
            </a:p>
            <a:p>
              <a:pPr algn="ctr" defTabSz="700088">
                <a:lnSpc>
                  <a:spcPct val="90000"/>
                </a:lnSpc>
                <a:spcBef>
                  <a:spcPct val="0"/>
                </a:spcBef>
                <a:spcAft>
                  <a:spcPct val="35000"/>
                </a:spcAft>
              </a:pPr>
              <a:r>
                <a:rPr lang="en-US" sz="1050" dirty="0"/>
                <a:t>June 30, 2026</a:t>
              </a:r>
            </a:p>
          </p:txBody>
        </p:sp>
      </p:grpSp>
      <p:grpSp>
        <p:nvGrpSpPr>
          <p:cNvPr id="13" name="Group 12">
            <a:extLst>
              <a:ext uri="{FF2B5EF4-FFF2-40B4-BE49-F238E27FC236}">
                <a16:creationId xmlns:a16="http://schemas.microsoft.com/office/drawing/2014/main" id="{61FF1702-9587-393C-AB6E-4CF2E1EA7C72}"/>
              </a:ext>
            </a:extLst>
          </p:cNvPr>
          <p:cNvGrpSpPr/>
          <p:nvPr/>
        </p:nvGrpSpPr>
        <p:grpSpPr>
          <a:xfrm>
            <a:off x="6775991" y="2962534"/>
            <a:ext cx="1975508" cy="2408018"/>
            <a:chOff x="8879227" y="2650308"/>
            <a:chExt cx="2538983" cy="2750005"/>
          </a:xfrm>
        </p:grpSpPr>
        <p:sp>
          <p:nvSpPr>
            <p:cNvPr id="14" name="Rectangle 13">
              <a:extLst>
                <a:ext uri="{FF2B5EF4-FFF2-40B4-BE49-F238E27FC236}">
                  <a16:creationId xmlns:a16="http://schemas.microsoft.com/office/drawing/2014/main" id="{B22A507F-9571-5569-F046-EAD57353D0F3}"/>
                </a:ext>
              </a:extLst>
            </p:cNvPr>
            <p:cNvSpPr/>
            <p:nvPr/>
          </p:nvSpPr>
          <p:spPr>
            <a:xfrm>
              <a:off x="8879227" y="2650308"/>
              <a:ext cx="2538983" cy="275000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sz="1350"/>
            </a:p>
          </p:txBody>
        </p:sp>
        <p:sp>
          <p:nvSpPr>
            <p:cNvPr id="15" name="TextBox 14">
              <a:extLst>
                <a:ext uri="{FF2B5EF4-FFF2-40B4-BE49-F238E27FC236}">
                  <a16:creationId xmlns:a16="http://schemas.microsoft.com/office/drawing/2014/main" id="{7FABFB9D-82AF-5836-7881-0C68FE757167}"/>
                </a:ext>
              </a:extLst>
            </p:cNvPr>
            <p:cNvSpPr txBox="1"/>
            <p:nvPr/>
          </p:nvSpPr>
          <p:spPr>
            <a:xfrm>
              <a:off x="8879227" y="2650308"/>
              <a:ext cx="2538983" cy="27500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85725" lvl="1" indent="-85725" defTabSz="466725">
                <a:lnSpc>
                  <a:spcPct val="90000"/>
                </a:lnSpc>
                <a:spcBef>
                  <a:spcPct val="0"/>
                </a:spcBef>
                <a:spcAft>
                  <a:spcPct val="15000"/>
                </a:spcAft>
                <a:buChar char="•"/>
              </a:pPr>
              <a:r>
                <a:rPr lang="en-US" sz="1400" dirty="0"/>
                <a:t>Projected YE DWR Liability Account balances</a:t>
              </a:r>
            </a:p>
            <a:p>
              <a:pPr marL="85725" lvl="1" indent="-85725" defTabSz="466725">
                <a:lnSpc>
                  <a:spcPct val="90000"/>
                </a:lnSpc>
                <a:spcBef>
                  <a:spcPct val="0"/>
                </a:spcBef>
                <a:spcAft>
                  <a:spcPct val="15000"/>
                </a:spcAft>
                <a:buChar char="•"/>
              </a:pPr>
              <a:r>
                <a:rPr lang="en-US" sz="1400" dirty="0"/>
                <a:t>Variable cost true up</a:t>
              </a:r>
            </a:p>
            <a:p>
              <a:pPr marL="85725" lvl="1" indent="-85725" defTabSz="466725">
                <a:lnSpc>
                  <a:spcPct val="90000"/>
                </a:lnSpc>
                <a:spcBef>
                  <a:spcPct val="0"/>
                </a:spcBef>
                <a:spcAft>
                  <a:spcPct val="15000"/>
                </a:spcAft>
                <a:buChar char="•"/>
              </a:pPr>
              <a:r>
                <a:rPr lang="en-US" sz="1400" dirty="0"/>
                <a:t>Annual Audit/ACFR</a:t>
              </a:r>
            </a:p>
            <a:p>
              <a:pPr marL="85725" lvl="1" indent="-85725" defTabSz="466725">
                <a:lnSpc>
                  <a:spcPct val="90000"/>
                </a:lnSpc>
                <a:spcBef>
                  <a:spcPct val="0"/>
                </a:spcBef>
                <a:spcAft>
                  <a:spcPct val="15000"/>
                </a:spcAft>
                <a:buChar char="•"/>
              </a:pPr>
              <a:r>
                <a:rPr lang="en-US" sz="1400" dirty="0"/>
                <a:t>Year end Credit Payable</a:t>
              </a:r>
            </a:p>
            <a:p>
              <a:pPr marL="0" lvl="1" defTabSz="466725">
                <a:lnSpc>
                  <a:spcPct val="90000"/>
                </a:lnSpc>
                <a:spcBef>
                  <a:spcPct val="0"/>
                </a:spcBef>
                <a:spcAft>
                  <a:spcPct val="15000"/>
                </a:spcAft>
              </a:pPr>
              <a:endParaRPr lang="en-US" sz="1400" dirty="0"/>
            </a:p>
          </p:txBody>
        </p:sp>
      </p:grpSp>
    </p:spTree>
    <p:extLst>
      <p:ext uri="{BB962C8B-B14F-4D97-AF65-F5344CB8AC3E}">
        <p14:creationId xmlns:p14="http://schemas.microsoft.com/office/powerpoint/2010/main" val="337845111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91DDF-529D-4065-A056-7CF1E553EF32}"/>
              </a:ext>
            </a:extLst>
          </p:cNvPr>
          <p:cNvSpPr>
            <a:spLocks noGrp="1"/>
          </p:cNvSpPr>
          <p:nvPr>
            <p:ph type="title"/>
          </p:nvPr>
        </p:nvSpPr>
        <p:spPr>
          <a:xfrm>
            <a:off x="381000" y="230188"/>
            <a:ext cx="8382000" cy="553998"/>
          </a:xfrm>
        </p:spPr>
        <p:txBody>
          <a:bodyPr wrap="square" anchor="t">
            <a:normAutofit/>
          </a:bodyPr>
          <a:lstStyle/>
          <a:p>
            <a:r>
              <a:rPr lang="en-US" dirty="0"/>
              <a:t>FY 2025/26 DWR Fixed Costs</a:t>
            </a:r>
          </a:p>
        </p:txBody>
      </p:sp>
      <p:graphicFrame>
        <p:nvGraphicFramePr>
          <p:cNvPr id="6" name="Chart 5">
            <a:extLst>
              <a:ext uri="{FF2B5EF4-FFF2-40B4-BE49-F238E27FC236}">
                <a16:creationId xmlns:a16="http://schemas.microsoft.com/office/drawing/2014/main" id="{00000000-0008-0000-6400-000003000000}"/>
              </a:ext>
            </a:extLst>
          </p:cNvPr>
          <p:cNvGraphicFramePr>
            <a:graphicFrameLocks/>
          </p:cNvGraphicFramePr>
          <p:nvPr>
            <p:extLst>
              <p:ext uri="{D42A27DB-BD31-4B8C-83A1-F6EECF244321}">
                <p14:modId xmlns:p14="http://schemas.microsoft.com/office/powerpoint/2010/main" val="3685941738"/>
              </p:ext>
            </p:extLst>
          </p:nvPr>
        </p:nvGraphicFramePr>
        <p:xfrm>
          <a:off x="429782" y="1183593"/>
          <a:ext cx="8284436" cy="56744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308751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99225-044E-4CBA-B951-D93ADB055A8E}"/>
              </a:ext>
            </a:extLst>
          </p:cNvPr>
          <p:cNvSpPr>
            <a:spLocks noGrp="1"/>
          </p:cNvSpPr>
          <p:nvPr>
            <p:ph type="title"/>
          </p:nvPr>
        </p:nvSpPr>
        <p:spPr/>
        <p:txBody>
          <a:bodyPr/>
          <a:lstStyle/>
          <a:p>
            <a:r>
              <a:rPr lang="en-US" dirty="0"/>
              <a:t>FY 2025/26 DWR Fixed Costs</a:t>
            </a:r>
          </a:p>
        </p:txBody>
      </p:sp>
      <p:sp>
        <p:nvSpPr>
          <p:cNvPr id="5" name="Title 1">
            <a:extLst>
              <a:ext uri="{FF2B5EF4-FFF2-40B4-BE49-F238E27FC236}">
                <a16:creationId xmlns:a16="http://schemas.microsoft.com/office/drawing/2014/main" id="{86EF064F-0BCF-473D-8A80-FC61FD9B2A3F}"/>
              </a:ext>
            </a:extLst>
          </p:cNvPr>
          <p:cNvSpPr txBox="1">
            <a:spLocks/>
          </p:cNvSpPr>
          <p:nvPr/>
        </p:nvSpPr>
        <p:spPr>
          <a:xfrm>
            <a:off x="381000" y="903583"/>
            <a:ext cx="8382000" cy="332399"/>
          </a:xfrm>
          <a:prstGeom prst="rect">
            <a:avLst/>
          </a:prstGeom>
        </p:spPr>
        <p:txBody>
          <a:bodyPr vert="horz" wrap="square" lIns="0" tIns="0" rIns="0" bIns="0" rtlCol="0" anchor="t">
            <a:spAutoFit/>
          </a:bodyPr>
          <a:lstStyle>
            <a:lvl1pPr algn="ctr" defTabSz="914363" rtl="0" eaLnBrk="1" latinLnBrk="0" hangingPunct="1">
              <a:lnSpc>
                <a:spcPct val="90000"/>
              </a:lnSpc>
              <a:spcBef>
                <a:spcPct val="0"/>
              </a:spcBef>
              <a:buNone/>
              <a:defRPr lang="en-US" sz="4000" b="0" kern="1200" cap="none" spc="-150" smtClean="0">
                <a:ln w="3175">
                  <a:noFill/>
                </a:ln>
                <a:gradFill flip="none" rotWithShape="1">
                  <a:gsLst>
                    <a:gs pos="0">
                      <a:srgbClr val="FFFFB9"/>
                    </a:gs>
                    <a:gs pos="36000">
                      <a:srgbClr val="FFFF99"/>
                    </a:gs>
                    <a:gs pos="86000">
                      <a:srgbClr val="F6AE1E"/>
                    </a:gs>
                  </a:gsLst>
                  <a:lin ang="5400000" scaled="0"/>
                </a:gradFill>
                <a:effectLst>
                  <a:outerShdw blurRad="50800" dist="38100" dir="2700000" algn="tl" rotWithShape="0">
                    <a:prstClr val="black">
                      <a:alpha val="40000"/>
                    </a:prstClr>
                  </a:outerShdw>
                </a:effectLst>
                <a:latin typeface="+mj-lt"/>
                <a:ea typeface="+mn-ea"/>
                <a:cs typeface="Arial"/>
              </a:defRPr>
            </a:lvl1pPr>
          </a:lstStyle>
          <a:p>
            <a:r>
              <a:rPr lang="en-US" sz="2400" dirty="0"/>
              <a:t>Allocated to participants based on Table A amounts</a:t>
            </a:r>
          </a:p>
        </p:txBody>
      </p:sp>
      <p:pic>
        <p:nvPicPr>
          <p:cNvPr id="6" name="Picture 5">
            <a:extLst>
              <a:ext uri="{FF2B5EF4-FFF2-40B4-BE49-F238E27FC236}">
                <a16:creationId xmlns:a16="http://schemas.microsoft.com/office/drawing/2014/main" id="{F2969B3D-B3BA-671B-892F-67F7DABE1E25}"/>
              </a:ext>
            </a:extLst>
          </p:cNvPr>
          <p:cNvPicPr>
            <a:picLocks noChangeAspect="1"/>
          </p:cNvPicPr>
          <p:nvPr/>
        </p:nvPicPr>
        <p:blipFill>
          <a:blip r:embed="rId3"/>
          <a:stretch>
            <a:fillRect/>
          </a:stretch>
        </p:blipFill>
        <p:spPr>
          <a:xfrm>
            <a:off x="2294915" y="3818153"/>
            <a:ext cx="4180051" cy="26596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E9092AC2-087B-C3AE-5DD3-3E643026E528}"/>
              </a:ext>
            </a:extLst>
          </p:cNvPr>
          <p:cNvPicPr>
            <a:picLocks noChangeAspect="1"/>
          </p:cNvPicPr>
          <p:nvPr/>
        </p:nvPicPr>
        <p:blipFill>
          <a:blip r:embed="rId4"/>
          <a:stretch>
            <a:fillRect/>
          </a:stretch>
        </p:blipFill>
        <p:spPr>
          <a:xfrm>
            <a:off x="499799" y="1707804"/>
            <a:ext cx="8144402" cy="1949796"/>
          </a:xfrm>
          <a:prstGeom prst="rect">
            <a:avLst/>
          </a:prstGeom>
          <a:solidFill>
            <a:schemeClr val="tx1"/>
          </a:solidFill>
        </p:spPr>
      </p:pic>
    </p:spTree>
    <p:extLst>
      <p:ext uri="{BB962C8B-B14F-4D97-AF65-F5344CB8AC3E}">
        <p14:creationId xmlns:p14="http://schemas.microsoft.com/office/powerpoint/2010/main" val="355448732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37420-2E61-945D-F539-C854433C0A57}"/>
              </a:ext>
            </a:extLst>
          </p:cNvPr>
          <p:cNvSpPr>
            <a:spLocks noGrp="1"/>
          </p:cNvSpPr>
          <p:nvPr>
            <p:ph type="title"/>
          </p:nvPr>
        </p:nvSpPr>
        <p:spPr/>
        <p:txBody>
          <a:bodyPr/>
          <a:lstStyle/>
          <a:p>
            <a:r>
              <a:rPr lang="en-US" dirty="0"/>
              <a:t>DWR Cost Components</a:t>
            </a:r>
          </a:p>
        </p:txBody>
      </p:sp>
      <p:graphicFrame>
        <p:nvGraphicFramePr>
          <p:cNvPr id="4" name="Content Placeholder 3">
            <a:extLst>
              <a:ext uri="{FF2B5EF4-FFF2-40B4-BE49-F238E27FC236}">
                <a16:creationId xmlns:a16="http://schemas.microsoft.com/office/drawing/2014/main" id="{3ADDC49C-99AD-37C0-05AA-9842DDD60713}"/>
              </a:ext>
            </a:extLst>
          </p:cNvPr>
          <p:cNvGraphicFramePr>
            <a:graphicFrameLocks noGrp="1"/>
          </p:cNvGraphicFramePr>
          <p:nvPr>
            <p:ph sz="half" idx="1"/>
            <p:extLst>
              <p:ext uri="{D42A27DB-BD31-4B8C-83A1-F6EECF244321}">
                <p14:modId xmlns:p14="http://schemas.microsoft.com/office/powerpoint/2010/main" val="3868765436"/>
              </p:ext>
            </p:extLst>
          </p:nvPr>
        </p:nvGraphicFramePr>
        <p:xfrm>
          <a:off x="457200" y="1723620"/>
          <a:ext cx="8407130" cy="3775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143">
            <a:extLst>
              <a:ext uri="{FF2B5EF4-FFF2-40B4-BE49-F238E27FC236}">
                <a16:creationId xmlns:a16="http://schemas.microsoft.com/office/drawing/2014/main" id="{FCBDF08E-9F76-F8C2-593F-9A502F3F1D2D}"/>
              </a:ext>
            </a:extLst>
          </p:cNvPr>
          <p:cNvSpPr txBox="1">
            <a:spLocks/>
          </p:cNvSpPr>
          <p:nvPr/>
        </p:nvSpPr>
        <p:spPr>
          <a:xfrm>
            <a:off x="8632782" y="5618044"/>
            <a:ext cx="333418" cy="24935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Tree>
    <p:extLst>
      <p:ext uri="{BB962C8B-B14F-4D97-AF65-F5344CB8AC3E}">
        <p14:creationId xmlns:p14="http://schemas.microsoft.com/office/powerpoint/2010/main" val="107999830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37420-2E61-945D-F539-C854433C0A57}"/>
              </a:ext>
            </a:extLst>
          </p:cNvPr>
          <p:cNvSpPr>
            <a:spLocks noGrp="1"/>
          </p:cNvSpPr>
          <p:nvPr>
            <p:ph type="title"/>
          </p:nvPr>
        </p:nvSpPr>
        <p:spPr/>
        <p:txBody>
          <a:bodyPr/>
          <a:lstStyle/>
          <a:p>
            <a:r>
              <a:rPr lang="en-US" dirty="0"/>
              <a:t>DWR Cost Components</a:t>
            </a:r>
          </a:p>
        </p:txBody>
      </p:sp>
      <p:graphicFrame>
        <p:nvGraphicFramePr>
          <p:cNvPr id="4" name="Content Placeholder 3">
            <a:extLst>
              <a:ext uri="{FF2B5EF4-FFF2-40B4-BE49-F238E27FC236}">
                <a16:creationId xmlns:a16="http://schemas.microsoft.com/office/drawing/2014/main" id="{3ADDC49C-99AD-37C0-05AA-9842DDD60713}"/>
              </a:ext>
            </a:extLst>
          </p:cNvPr>
          <p:cNvGraphicFramePr>
            <a:graphicFrameLocks noGrp="1"/>
          </p:cNvGraphicFramePr>
          <p:nvPr>
            <p:ph sz="half" idx="1"/>
            <p:extLst>
              <p:ext uri="{D42A27DB-BD31-4B8C-83A1-F6EECF244321}">
                <p14:modId xmlns:p14="http://schemas.microsoft.com/office/powerpoint/2010/main" val="3737491744"/>
              </p:ext>
            </p:extLst>
          </p:nvPr>
        </p:nvGraphicFramePr>
        <p:xfrm>
          <a:off x="457200" y="1723620"/>
          <a:ext cx="8407130" cy="3775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071261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5BB20-2BBA-46EF-9528-817C5C96932D}"/>
              </a:ext>
            </a:extLst>
          </p:cNvPr>
          <p:cNvSpPr>
            <a:spLocks noGrp="1"/>
          </p:cNvSpPr>
          <p:nvPr>
            <p:ph type="title"/>
          </p:nvPr>
        </p:nvSpPr>
        <p:spPr>
          <a:xfrm>
            <a:off x="381000" y="230188"/>
            <a:ext cx="8382000" cy="1218795"/>
          </a:xfrm>
        </p:spPr>
        <p:txBody>
          <a:bodyPr/>
          <a:lstStyle/>
          <a:p>
            <a:r>
              <a:rPr lang="en-US" dirty="0"/>
              <a:t>DWR Variable  cost-$3.2M.</a:t>
            </a:r>
            <a:br>
              <a:rPr lang="en-US" dirty="0"/>
            </a:br>
            <a:r>
              <a:rPr lang="en-US" sz="2400" dirty="0"/>
              <a:t>(Transportation and power cost to move water through the SWP facilities to SWC turn-outs)</a:t>
            </a:r>
          </a:p>
        </p:txBody>
      </p:sp>
      <p:graphicFrame>
        <p:nvGraphicFramePr>
          <p:cNvPr id="3" name="Chart 2">
            <a:extLst>
              <a:ext uri="{FF2B5EF4-FFF2-40B4-BE49-F238E27FC236}">
                <a16:creationId xmlns:a16="http://schemas.microsoft.com/office/drawing/2014/main" id="{00000000-0008-0000-6400-000010580000}"/>
              </a:ext>
            </a:extLst>
          </p:cNvPr>
          <p:cNvGraphicFramePr>
            <a:graphicFrameLocks/>
          </p:cNvGraphicFramePr>
          <p:nvPr>
            <p:extLst>
              <p:ext uri="{D42A27DB-BD31-4B8C-83A1-F6EECF244321}">
                <p14:modId xmlns:p14="http://schemas.microsoft.com/office/powerpoint/2010/main" val="1732165328"/>
              </p:ext>
            </p:extLst>
          </p:nvPr>
        </p:nvGraphicFramePr>
        <p:xfrm>
          <a:off x="665567" y="1623541"/>
          <a:ext cx="7444508" cy="44538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80056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F85A9-5586-1C43-21B8-CF725D92BA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D05467-4E3E-485C-4CAB-6AD548DF87EA}"/>
              </a:ext>
            </a:extLst>
          </p:cNvPr>
          <p:cNvSpPr>
            <a:spLocks noGrp="1"/>
          </p:cNvSpPr>
          <p:nvPr>
            <p:ph type="title"/>
          </p:nvPr>
        </p:nvSpPr>
        <p:spPr/>
        <p:txBody>
          <a:bodyPr/>
          <a:lstStyle/>
          <a:p>
            <a:r>
              <a:rPr lang="en-US" dirty="0"/>
              <a:t>DWR Variable cost</a:t>
            </a:r>
          </a:p>
        </p:txBody>
      </p:sp>
      <p:graphicFrame>
        <p:nvGraphicFramePr>
          <p:cNvPr id="3" name="Chart 2">
            <a:extLst>
              <a:ext uri="{FF2B5EF4-FFF2-40B4-BE49-F238E27FC236}">
                <a16:creationId xmlns:a16="http://schemas.microsoft.com/office/drawing/2014/main" id="{0378C1F4-BD7F-8EF0-03E3-EFC54F20DE2E}"/>
              </a:ext>
            </a:extLst>
          </p:cNvPr>
          <p:cNvGraphicFramePr>
            <a:graphicFrameLocks/>
          </p:cNvGraphicFramePr>
          <p:nvPr>
            <p:extLst>
              <p:ext uri="{D42A27DB-BD31-4B8C-83A1-F6EECF244321}">
                <p14:modId xmlns:p14="http://schemas.microsoft.com/office/powerpoint/2010/main" val="1852820681"/>
              </p:ext>
            </p:extLst>
          </p:nvPr>
        </p:nvGraphicFramePr>
        <p:xfrm>
          <a:off x="692727" y="1614487"/>
          <a:ext cx="7690781" cy="49130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649791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3FCF9-DBD4-4CDE-B4B9-C3460B8DC7AC}"/>
              </a:ext>
            </a:extLst>
          </p:cNvPr>
          <p:cNvSpPr>
            <a:spLocks noGrp="1"/>
          </p:cNvSpPr>
          <p:nvPr>
            <p:ph type="title"/>
          </p:nvPr>
        </p:nvSpPr>
        <p:spPr>
          <a:xfrm>
            <a:off x="381000" y="230188"/>
            <a:ext cx="8382000" cy="941796"/>
          </a:xfrm>
        </p:spPr>
        <p:txBody>
          <a:bodyPr/>
          <a:lstStyle/>
          <a:p>
            <a:r>
              <a:rPr lang="en-US" dirty="0"/>
              <a:t>DWR Variable costs</a:t>
            </a:r>
            <a:br>
              <a:rPr lang="en-US" dirty="0"/>
            </a:br>
            <a:r>
              <a:rPr lang="en-US" sz="2800" dirty="0"/>
              <a:t>$0.2 M decrease over FY 2024/25 Budget</a:t>
            </a:r>
          </a:p>
        </p:txBody>
      </p:sp>
      <p:sp>
        <p:nvSpPr>
          <p:cNvPr id="3" name="Text Placeholder 2">
            <a:extLst>
              <a:ext uri="{FF2B5EF4-FFF2-40B4-BE49-F238E27FC236}">
                <a16:creationId xmlns:a16="http://schemas.microsoft.com/office/drawing/2014/main" id="{78AABD32-0A78-41D4-8B24-226648131BD1}"/>
              </a:ext>
            </a:extLst>
          </p:cNvPr>
          <p:cNvSpPr>
            <a:spLocks noGrp="1"/>
          </p:cNvSpPr>
          <p:nvPr>
            <p:ph type="body" sz="quarter" idx="10"/>
          </p:nvPr>
        </p:nvSpPr>
        <p:spPr>
          <a:xfrm>
            <a:off x="851886" y="1402674"/>
            <a:ext cx="7440227" cy="4690515"/>
          </a:xfrm>
        </p:spPr>
        <p:txBody>
          <a:bodyPr/>
          <a:lstStyle/>
          <a:p>
            <a:r>
              <a:rPr lang="en-US" dirty="0"/>
              <a:t>Var OMP&amp;R - $3,208,819</a:t>
            </a:r>
          </a:p>
          <a:p>
            <a:pPr lvl="1"/>
            <a:r>
              <a:rPr lang="en-US" dirty="0"/>
              <a:t>FY 2025/26 Unit Rate: $251/AF </a:t>
            </a:r>
          </a:p>
          <a:p>
            <a:pPr lvl="1"/>
            <a:r>
              <a:rPr lang="en-US" dirty="0"/>
              <a:t>Requested water deliveries Santa Barbara County: 12,784 AF</a:t>
            </a:r>
          </a:p>
          <a:p>
            <a:pPr lvl="1"/>
            <a:r>
              <a:rPr lang="en-US" dirty="0"/>
              <a:t>Off Aqueduct charge: $3/AF</a:t>
            </a:r>
          </a:p>
          <a:p>
            <a:pPr lvl="1"/>
            <a:endParaRPr lang="en-US" dirty="0"/>
          </a:p>
          <a:p>
            <a:endParaRPr lang="en-US" dirty="0"/>
          </a:p>
          <a:p>
            <a:pPr lvl="1"/>
            <a:endParaRPr lang="en-US" dirty="0"/>
          </a:p>
          <a:p>
            <a:pPr lvl="1"/>
            <a:endParaRPr lang="en-US" dirty="0"/>
          </a:p>
          <a:p>
            <a:pPr lvl="1"/>
            <a:endParaRPr lang="en-US" dirty="0"/>
          </a:p>
        </p:txBody>
      </p:sp>
      <p:pic>
        <p:nvPicPr>
          <p:cNvPr id="5" name="Picture 4">
            <a:extLst>
              <a:ext uri="{FF2B5EF4-FFF2-40B4-BE49-F238E27FC236}">
                <a16:creationId xmlns:a16="http://schemas.microsoft.com/office/drawing/2014/main" id="{78667945-7A5E-834B-E5D2-4510C7DD4B83}"/>
              </a:ext>
            </a:extLst>
          </p:cNvPr>
          <p:cNvPicPr>
            <a:picLocks noChangeAspect="1"/>
          </p:cNvPicPr>
          <p:nvPr/>
        </p:nvPicPr>
        <p:blipFill>
          <a:blip r:embed="rId3"/>
          <a:stretch>
            <a:fillRect/>
          </a:stretch>
        </p:blipFill>
        <p:spPr>
          <a:xfrm>
            <a:off x="173743" y="3684760"/>
            <a:ext cx="8861615" cy="3032392"/>
          </a:xfrm>
          <a:prstGeom prst="rect">
            <a:avLst/>
          </a:prstGeom>
        </p:spPr>
      </p:pic>
    </p:spTree>
    <p:extLst>
      <p:ext uri="{BB962C8B-B14F-4D97-AF65-F5344CB8AC3E}">
        <p14:creationId xmlns:p14="http://schemas.microsoft.com/office/powerpoint/2010/main" val="351267867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5BEAC-0A87-457A-BB62-9621CCD904BF}"/>
              </a:ext>
            </a:extLst>
          </p:cNvPr>
          <p:cNvSpPr>
            <a:spLocks noGrp="1"/>
          </p:cNvSpPr>
          <p:nvPr>
            <p:ph type="title"/>
          </p:nvPr>
        </p:nvSpPr>
        <p:spPr>
          <a:xfrm>
            <a:off x="381000" y="230188"/>
            <a:ext cx="8382000" cy="553998"/>
          </a:xfrm>
        </p:spPr>
        <p:txBody>
          <a:bodyPr wrap="square" anchor="t">
            <a:normAutofit/>
          </a:bodyPr>
          <a:lstStyle/>
          <a:p>
            <a:r>
              <a:rPr lang="en-US" dirty="0"/>
              <a:t>Proposed Preliminary Budget - FY 2025/26</a:t>
            </a:r>
          </a:p>
        </p:txBody>
      </p:sp>
      <p:pic>
        <p:nvPicPr>
          <p:cNvPr id="4" name="Picture 3">
            <a:extLst>
              <a:ext uri="{FF2B5EF4-FFF2-40B4-BE49-F238E27FC236}">
                <a16:creationId xmlns:a16="http://schemas.microsoft.com/office/drawing/2014/main" id="{A94034B1-CAA1-99BD-AB3A-2BAEF0A4F3E9}"/>
              </a:ext>
            </a:extLst>
          </p:cNvPr>
          <p:cNvPicPr>
            <a:picLocks noChangeAspect="1"/>
          </p:cNvPicPr>
          <p:nvPr/>
        </p:nvPicPr>
        <p:blipFill>
          <a:blip r:embed="rId3"/>
          <a:srcRect r="23351"/>
          <a:stretch/>
        </p:blipFill>
        <p:spPr>
          <a:xfrm>
            <a:off x="380999" y="950615"/>
            <a:ext cx="8572877" cy="5251010"/>
          </a:xfrm>
          <a:prstGeom prst="rect">
            <a:avLst/>
          </a:prstGeom>
          <a:noFill/>
        </p:spPr>
      </p:pic>
    </p:spTree>
    <p:extLst>
      <p:ext uri="{BB962C8B-B14F-4D97-AF65-F5344CB8AC3E}">
        <p14:creationId xmlns:p14="http://schemas.microsoft.com/office/powerpoint/2010/main" val="112990439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35D5C-ABC6-5AAF-D6C5-BAB90E192965}"/>
            </a:ext>
          </a:extLst>
        </p:cNvPr>
        <p:cNvGrpSpPr/>
        <p:nvPr/>
      </p:nvGrpSpPr>
      <p:grpSpPr>
        <a:xfrm>
          <a:off x="0" y="0"/>
          <a:ext cx="0" cy="0"/>
          <a:chOff x="0" y="0"/>
          <a:chExt cx="0" cy="0"/>
        </a:xfrm>
      </p:grpSpPr>
      <p:pic>
        <p:nvPicPr>
          <p:cNvPr id="5" name="Picture 4" descr="Cachuma A picture containing water, sky, outdoor, nature">
            <a:extLst>
              <a:ext uri="{FF2B5EF4-FFF2-40B4-BE49-F238E27FC236}">
                <a16:creationId xmlns:a16="http://schemas.microsoft.com/office/drawing/2014/main" id="{F2EE4997-C324-6324-2ABD-F44F4EC7DC02}"/>
              </a:ext>
            </a:extLst>
          </p:cNvPr>
          <p:cNvPicPr>
            <a:picLocks noChangeAspect="1"/>
          </p:cNvPicPr>
          <p:nvPr/>
        </p:nvPicPr>
        <p:blipFill>
          <a:blip r:embed="rId3">
            <a:extLst>
              <a:ext uri="{28A0092B-C50C-407E-A947-70E740481C1C}">
                <a14:useLocalDpi xmlns:a14="http://schemas.microsoft.com/office/drawing/2010/main" val="0"/>
              </a:ext>
            </a:extLst>
          </a:blip>
          <a:srcRect b="6453"/>
          <a:stretch/>
        </p:blipFill>
        <p:spPr>
          <a:xfrm>
            <a:off x="4572000" y="1660237"/>
            <a:ext cx="4114800" cy="2886944"/>
          </a:xfrm>
          <a:prstGeom prst="rect">
            <a:avLst/>
          </a:prstGeom>
          <a:noFill/>
          <a:ln w="9525">
            <a:noFill/>
            <a:miter lim="800000"/>
          </a:ln>
        </p:spPr>
      </p:pic>
      <p:sp>
        <p:nvSpPr>
          <p:cNvPr id="2" name="Title 1">
            <a:extLst>
              <a:ext uri="{FF2B5EF4-FFF2-40B4-BE49-F238E27FC236}">
                <a16:creationId xmlns:a16="http://schemas.microsoft.com/office/drawing/2014/main" id="{15874703-4B72-4771-1907-82CE8B3B610C}"/>
              </a:ext>
            </a:extLst>
          </p:cNvPr>
          <p:cNvSpPr>
            <a:spLocks noGrp="1"/>
          </p:cNvSpPr>
          <p:nvPr>
            <p:ph type="title"/>
          </p:nvPr>
        </p:nvSpPr>
        <p:spPr>
          <a:xfrm>
            <a:off x="381000" y="381202"/>
            <a:ext cx="8382000" cy="609398"/>
          </a:xfrm>
        </p:spPr>
        <p:txBody>
          <a:bodyPr wrap="square" anchor="t">
            <a:normAutofit fontScale="90000"/>
          </a:bodyPr>
          <a:lstStyle/>
          <a:p>
            <a:r>
              <a:rPr lang="en-US" sz="4000" dirty="0"/>
              <a:t>Warren Act and Trust Fund payment</a:t>
            </a:r>
            <a:br>
              <a:rPr lang="en-US" sz="2100" dirty="0"/>
            </a:br>
            <a:r>
              <a:rPr lang="en-US" sz="3100" dirty="0"/>
              <a:t>$52,440</a:t>
            </a:r>
          </a:p>
        </p:txBody>
      </p:sp>
      <p:sp>
        <p:nvSpPr>
          <p:cNvPr id="4" name="Text Placeholder 2">
            <a:extLst>
              <a:ext uri="{FF2B5EF4-FFF2-40B4-BE49-F238E27FC236}">
                <a16:creationId xmlns:a16="http://schemas.microsoft.com/office/drawing/2014/main" id="{5EBDD295-4384-C46A-5C44-5DBECC6E8808}"/>
              </a:ext>
            </a:extLst>
          </p:cNvPr>
          <p:cNvSpPr txBox="1">
            <a:spLocks/>
          </p:cNvSpPr>
          <p:nvPr/>
        </p:nvSpPr>
        <p:spPr>
          <a:xfrm>
            <a:off x="207474" y="1736001"/>
            <a:ext cx="4237778" cy="3641757"/>
          </a:xfrm>
          <a:prstGeom prst="rect">
            <a:avLst/>
          </a:prstGeom>
          <a:noFill/>
          <a:ln w="9525">
            <a:noFill/>
            <a:miter lim="800000"/>
          </a:ln>
        </p:spPr>
        <p:txBody>
          <a:bodyPr vert="horz" wrap="square" lIns="0" tIns="0" rIns="0" bIns="0" numCol="1" rtlCol="0" anchor="t" anchorCtr="0" compatLnSpc="1">
            <a:prstTxWarp prst="textNoShape">
              <a:avLst/>
            </a:prstTxWarp>
            <a:normAutofit fontScale="92500" lnSpcReduction="10000"/>
          </a:bodyPr>
          <a:lstStyle>
            <a:lvl1pPr marL="396875" indent="-396875" algn="l" defTabSz="914363" rtl="0" eaLnBrk="1" latinLnBrk="0" hangingPunct="1">
              <a:lnSpc>
                <a:spcPct val="90000"/>
              </a:lnSpc>
              <a:spcBef>
                <a:spcPct val="20000"/>
              </a:spcBef>
              <a:buFontTx/>
              <a:buBlip>
                <a:blip r:embed="rId4"/>
              </a:buBlip>
              <a:defRPr lang="en-US" sz="3200" kern="1200" smtClean="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lang="en-US" sz="2800" kern="1200" smtClean="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lang="en-US" sz="2400" kern="1200" smtClean="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lang="en-US" sz="2400" kern="1200" smtClean="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lang="en-US"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Contract between USBR and CCWA for annual introduction, storage, and conveyance of up to 13,750 AF into Cachuma Project facilities</a:t>
            </a:r>
          </a:p>
          <a:p>
            <a:pPr marL="0" indent="0">
              <a:buNone/>
            </a:pPr>
            <a:endParaRPr lang="en-US" dirty="0"/>
          </a:p>
          <a:p>
            <a:r>
              <a:rPr lang="en-US" dirty="0"/>
              <a:t>Contract term- expires June 14, 2027</a:t>
            </a:r>
          </a:p>
          <a:p>
            <a:endParaRPr lang="en-US" dirty="0"/>
          </a:p>
          <a:p>
            <a:endParaRPr lang="en-US" dirty="0"/>
          </a:p>
          <a:p>
            <a:endParaRPr lang="en-US" dirty="0"/>
          </a:p>
        </p:txBody>
      </p:sp>
    </p:spTree>
    <p:extLst>
      <p:ext uri="{BB962C8B-B14F-4D97-AF65-F5344CB8AC3E}">
        <p14:creationId xmlns:p14="http://schemas.microsoft.com/office/powerpoint/2010/main" val="379875347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C533EC0-C53C-449D-91DB-D5212C1709E2}"/>
              </a:ext>
            </a:extLst>
          </p:cNvPr>
          <p:cNvSpPr>
            <a:spLocks noGrp="1"/>
          </p:cNvSpPr>
          <p:nvPr>
            <p:ph sz="half" idx="1"/>
          </p:nvPr>
        </p:nvSpPr>
        <p:spPr>
          <a:xfrm>
            <a:off x="207475" y="1660237"/>
            <a:ext cx="4192510" cy="4613814"/>
          </a:xfrm>
        </p:spPr>
        <p:txBody>
          <a:bodyPr wrap="square" anchor="t">
            <a:normAutofit/>
          </a:bodyPr>
          <a:lstStyle/>
          <a:p>
            <a:r>
              <a:rPr lang="en-US" dirty="0"/>
              <a:t>Rate per AF: $ 120 </a:t>
            </a:r>
          </a:p>
          <a:p>
            <a:pPr lvl="1"/>
            <a:r>
              <a:rPr lang="en-US" dirty="0"/>
              <a:t>$77/AF-Warren Act storage &amp; conveyance rate</a:t>
            </a:r>
          </a:p>
          <a:p>
            <a:pPr lvl="1"/>
            <a:r>
              <a:rPr lang="en-US" dirty="0"/>
              <a:t>$43/AF-COMB</a:t>
            </a:r>
          </a:p>
          <a:p>
            <a:r>
              <a:rPr lang="en-US" dirty="0"/>
              <a:t>Requested lake deliveries: 437 AF</a:t>
            </a:r>
          </a:p>
          <a:p>
            <a:r>
              <a:rPr lang="en-US" dirty="0"/>
              <a:t>Decrease over FY 2024/25 Budget of $165K</a:t>
            </a:r>
          </a:p>
        </p:txBody>
      </p:sp>
      <p:pic>
        <p:nvPicPr>
          <p:cNvPr id="5" name="Picture 4" descr="Cachuma A picture containing water, sky, outdoor, nature">
            <a:extLst>
              <a:ext uri="{FF2B5EF4-FFF2-40B4-BE49-F238E27FC236}">
                <a16:creationId xmlns:a16="http://schemas.microsoft.com/office/drawing/2014/main" id="{998BCA87-0360-950A-0698-8FB64AEBC670}"/>
              </a:ext>
            </a:extLst>
          </p:cNvPr>
          <p:cNvPicPr>
            <a:picLocks noChangeAspect="1"/>
          </p:cNvPicPr>
          <p:nvPr/>
        </p:nvPicPr>
        <p:blipFill>
          <a:blip r:embed="rId3">
            <a:extLst>
              <a:ext uri="{28A0092B-C50C-407E-A947-70E740481C1C}">
                <a14:useLocalDpi xmlns:a14="http://schemas.microsoft.com/office/drawing/2010/main" val="0"/>
              </a:ext>
            </a:extLst>
          </a:blip>
          <a:srcRect b="6453"/>
          <a:stretch/>
        </p:blipFill>
        <p:spPr>
          <a:xfrm>
            <a:off x="4572000" y="1660237"/>
            <a:ext cx="4114800" cy="2886944"/>
          </a:xfrm>
          <a:prstGeom prst="rect">
            <a:avLst/>
          </a:prstGeom>
          <a:noFill/>
          <a:ln w="9525">
            <a:noFill/>
            <a:miter lim="800000"/>
          </a:ln>
        </p:spPr>
      </p:pic>
      <p:sp>
        <p:nvSpPr>
          <p:cNvPr id="2" name="Title 1">
            <a:extLst>
              <a:ext uri="{FF2B5EF4-FFF2-40B4-BE49-F238E27FC236}">
                <a16:creationId xmlns:a16="http://schemas.microsoft.com/office/drawing/2014/main" id="{37153105-CA9A-45FA-9852-24837300FBEE}"/>
              </a:ext>
            </a:extLst>
          </p:cNvPr>
          <p:cNvSpPr>
            <a:spLocks noGrp="1"/>
          </p:cNvSpPr>
          <p:nvPr>
            <p:ph type="title"/>
          </p:nvPr>
        </p:nvSpPr>
        <p:spPr>
          <a:xfrm>
            <a:off x="381000" y="381202"/>
            <a:ext cx="8382000" cy="609398"/>
          </a:xfrm>
        </p:spPr>
        <p:txBody>
          <a:bodyPr wrap="square" anchor="t">
            <a:normAutofit fontScale="90000"/>
          </a:bodyPr>
          <a:lstStyle/>
          <a:p>
            <a:r>
              <a:rPr lang="en-US" sz="4000" dirty="0"/>
              <a:t>Warren Act and Trust Fund payment</a:t>
            </a:r>
            <a:br>
              <a:rPr lang="en-US" sz="2100" dirty="0"/>
            </a:br>
            <a:r>
              <a:rPr lang="en-US" sz="3100" dirty="0"/>
              <a:t>$52,440</a:t>
            </a:r>
          </a:p>
        </p:txBody>
      </p:sp>
    </p:spTree>
    <p:extLst>
      <p:ext uri="{BB962C8B-B14F-4D97-AF65-F5344CB8AC3E}">
        <p14:creationId xmlns:p14="http://schemas.microsoft.com/office/powerpoint/2010/main" val="1523062449"/>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EDE88-41E7-C1AD-89D4-C9C03E9463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847030-276F-CDF1-2BFD-F6AED188937E}"/>
              </a:ext>
            </a:extLst>
          </p:cNvPr>
          <p:cNvSpPr>
            <a:spLocks noGrp="1"/>
          </p:cNvSpPr>
          <p:nvPr>
            <p:ph type="title"/>
          </p:nvPr>
        </p:nvSpPr>
        <p:spPr/>
        <p:txBody>
          <a:bodyPr/>
          <a:lstStyle/>
          <a:p>
            <a:r>
              <a:rPr lang="en-US" dirty="0"/>
              <a:t>FY 2025/26 Participant payments</a:t>
            </a:r>
          </a:p>
        </p:txBody>
      </p:sp>
      <p:sp>
        <p:nvSpPr>
          <p:cNvPr id="3" name="Text Placeholder 2">
            <a:extLst>
              <a:ext uri="{FF2B5EF4-FFF2-40B4-BE49-F238E27FC236}">
                <a16:creationId xmlns:a16="http://schemas.microsoft.com/office/drawing/2014/main" id="{B556BFC5-6E51-4E2E-5197-83A1BB6F8C11}"/>
              </a:ext>
            </a:extLst>
          </p:cNvPr>
          <p:cNvSpPr>
            <a:spLocks noGrp="1"/>
          </p:cNvSpPr>
          <p:nvPr>
            <p:ph type="body" sz="quarter" idx="10"/>
          </p:nvPr>
        </p:nvSpPr>
        <p:spPr>
          <a:xfrm>
            <a:off x="285206" y="1237380"/>
            <a:ext cx="8382000" cy="4862870"/>
          </a:xfrm>
        </p:spPr>
        <p:txBody>
          <a:bodyPr/>
          <a:lstStyle/>
          <a:p>
            <a:r>
              <a:rPr lang="en-US" dirty="0"/>
              <a:t>Fixed Assessments</a:t>
            </a:r>
          </a:p>
          <a:p>
            <a:pPr lvl="1">
              <a:spcBef>
                <a:spcPts val="0"/>
              </a:spcBef>
            </a:pPr>
            <a:r>
              <a:rPr lang="en-US" dirty="0"/>
              <a:t>May 1, 2025-Invoices mailed to participants</a:t>
            </a:r>
          </a:p>
          <a:p>
            <a:pPr lvl="1">
              <a:spcBef>
                <a:spcPts val="0"/>
              </a:spcBef>
            </a:pPr>
            <a:r>
              <a:rPr lang="en-US" sz="2800" dirty="0">
                <a:solidFill>
                  <a:srgbClr val="D8B25C"/>
                </a:solidFill>
              </a:rPr>
              <a:t>June 1, 2025-Fixed Payments Due</a:t>
            </a:r>
          </a:p>
          <a:p>
            <a:pPr lvl="1">
              <a:spcBef>
                <a:spcPts val="0"/>
              </a:spcBef>
            </a:pPr>
            <a:r>
              <a:rPr lang="en-US" sz="2800" dirty="0">
                <a:solidFill>
                  <a:srgbClr val="D8B25C"/>
                </a:solidFill>
              </a:rPr>
              <a:t>DWR CY 2026 SOC issued July 1, 2025</a:t>
            </a:r>
          </a:p>
          <a:p>
            <a:pPr lvl="1">
              <a:spcBef>
                <a:spcPts val="0"/>
              </a:spcBef>
            </a:pPr>
            <a:r>
              <a:rPr lang="en-US" sz="2800" dirty="0">
                <a:solidFill>
                  <a:srgbClr val="D8B25C"/>
                </a:solidFill>
              </a:rPr>
              <a:t>CY 2026 SOC  True-up-July 2025 BOD meeting</a:t>
            </a:r>
            <a:r>
              <a:rPr lang="en-US" dirty="0"/>
              <a:t>	</a:t>
            </a:r>
            <a:endParaRPr lang="en-US" sz="2800" dirty="0">
              <a:solidFill>
                <a:srgbClr val="D8B25C"/>
              </a:solidFill>
            </a:endParaRPr>
          </a:p>
          <a:p>
            <a:r>
              <a:rPr lang="en-US" dirty="0"/>
              <a:t>Variable Assessments</a:t>
            </a:r>
          </a:p>
          <a:p>
            <a:pPr lvl="1">
              <a:spcBef>
                <a:spcPts val="0"/>
              </a:spcBef>
            </a:pPr>
            <a:r>
              <a:rPr lang="en-US" dirty="0"/>
              <a:t>Billed quarterly</a:t>
            </a:r>
          </a:p>
          <a:p>
            <a:pPr lvl="1">
              <a:spcBef>
                <a:spcPts val="0"/>
              </a:spcBef>
            </a:pPr>
            <a:r>
              <a:rPr lang="en-US" dirty="0"/>
              <a:t>Variable deposits billed based on delivery estimates and budgeted rates (DWR Var OMP&amp;R, CCWA Variable cost/AF - SYPP electric, WTP, Warren Act, etc.)</a:t>
            </a:r>
          </a:p>
          <a:p>
            <a:pPr lvl="1">
              <a:spcBef>
                <a:spcPts val="0"/>
              </a:spcBef>
            </a:pPr>
            <a:r>
              <a:rPr lang="en-US" dirty="0"/>
              <a:t>Variable expenses true-up mid year and year end</a:t>
            </a:r>
          </a:p>
        </p:txBody>
      </p:sp>
    </p:spTree>
    <p:extLst>
      <p:ext uri="{BB962C8B-B14F-4D97-AF65-F5344CB8AC3E}">
        <p14:creationId xmlns:p14="http://schemas.microsoft.com/office/powerpoint/2010/main" val="2874854631"/>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31235-D650-4C73-BDCF-F1B707CECB86}"/>
              </a:ext>
            </a:extLst>
          </p:cNvPr>
          <p:cNvSpPr>
            <a:spLocks noGrp="1"/>
          </p:cNvSpPr>
          <p:nvPr>
            <p:ph type="title"/>
          </p:nvPr>
        </p:nvSpPr>
        <p:spPr/>
        <p:txBody>
          <a:bodyPr/>
          <a:lstStyle/>
          <a:p>
            <a:r>
              <a:rPr lang="en-US" dirty="0"/>
              <a:t>FY 2025/26 Goals</a:t>
            </a:r>
          </a:p>
        </p:txBody>
      </p:sp>
      <p:sp>
        <p:nvSpPr>
          <p:cNvPr id="3" name="Text Placeholder 2">
            <a:extLst>
              <a:ext uri="{FF2B5EF4-FFF2-40B4-BE49-F238E27FC236}">
                <a16:creationId xmlns:a16="http://schemas.microsoft.com/office/drawing/2014/main" id="{F6589345-8852-49F1-87B9-43E62A500E2D}"/>
              </a:ext>
            </a:extLst>
          </p:cNvPr>
          <p:cNvSpPr>
            <a:spLocks noGrp="1"/>
          </p:cNvSpPr>
          <p:nvPr>
            <p:ph type="body" sz="quarter" idx="10"/>
          </p:nvPr>
        </p:nvSpPr>
        <p:spPr>
          <a:xfrm>
            <a:off x="857838" y="856034"/>
            <a:ext cx="7428323" cy="6030787"/>
          </a:xfrm>
        </p:spPr>
        <p:txBody>
          <a:bodyPr/>
          <a:lstStyle/>
          <a:p>
            <a:pPr marL="0" indent="0">
              <a:buNone/>
            </a:pPr>
            <a:endParaRPr lang="en-US" dirty="0"/>
          </a:p>
          <a:p>
            <a:r>
              <a:rPr lang="en-US" dirty="0">
                <a:effectLst/>
                <a:latin typeface="Calibri" panose="020F0502020204030204" pitchFamily="34" charset="0"/>
                <a:ea typeface="Calibri" panose="020F0502020204030204" pitchFamily="34" charset="0"/>
                <a:cs typeface="Calibri" panose="020F0502020204030204" pitchFamily="34" charset="0"/>
              </a:rPr>
              <a:t>Pursue resolution of the outstanding CCWA Statement of Charges protest items</a:t>
            </a:r>
          </a:p>
          <a:p>
            <a:pPr marL="0" indent="0">
              <a:buNone/>
            </a:pPr>
            <a:endParaRPr lang="en-US" dirty="0">
              <a:effectLst/>
              <a:latin typeface="Calibri" panose="020F0502020204030204" pitchFamily="34" charset="0"/>
              <a:ea typeface="Calibri" panose="020F0502020204030204" pitchFamily="34" charset="0"/>
              <a:cs typeface="Calibri" panose="020F0502020204030204" pitchFamily="34" charset="0"/>
            </a:endParaRPr>
          </a:p>
          <a:p>
            <a:r>
              <a:rPr lang="en-US" dirty="0">
                <a:effectLst/>
                <a:latin typeface="Calibri" panose="020F0502020204030204" pitchFamily="34" charset="0"/>
                <a:ea typeface="Calibri" panose="020F0502020204030204" pitchFamily="34" charset="0"/>
                <a:cs typeface="Calibri" panose="020F0502020204030204" pitchFamily="34" charset="0"/>
              </a:rPr>
              <a:t>Protect CCWA’s interests as DWR pursues resolution of billing errors</a:t>
            </a:r>
          </a:p>
          <a:p>
            <a:endParaRPr lang="en-US" dirty="0">
              <a:effectLst/>
              <a:latin typeface="Calibri" panose="020F0502020204030204" pitchFamily="34" charset="0"/>
              <a:ea typeface="Calibri" panose="020F0502020204030204" pitchFamily="34" charset="0"/>
              <a:cs typeface="Calibri" panose="020F0502020204030204" pitchFamily="34" charset="0"/>
            </a:endParaRPr>
          </a:p>
          <a:p>
            <a:r>
              <a:rPr lang="en-US" dirty="0">
                <a:effectLst/>
                <a:latin typeface="Calibri" panose="020F0502020204030204" pitchFamily="34" charset="0"/>
                <a:cs typeface="Calibri" panose="020F0502020204030204" pitchFamily="34" charset="0"/>
              </a:rPr>
              <a:t>Begin electrifying CCWA vehicle fleet</a:t>
            </a:r>
          </a:p>
          <a:p>
            <a:pPr marL="0" indent="0">
              <a:buNone/>
            </a:pPr>
            <a:endParaRPr lang="en-US" dirty="0">
              <a:effectLst/>
              <a:latin typeface="Calibri" panose="020F0502020204030204" pitchFamily="34" charset="0"/>
              <a:cs typeface="Calibri" panose="020F0502020204030204" pitchFamily="34" charset="0"/>
            </a:endParaRPr>
          </a:p>
          <a:p>
            <a:r>
              <a:rPr lang="en-US" dirty="0">
                <a:effectLst/>
                <a:latin typeface="Calibri" panose="020F0502020204030204" pitchFamily="34" charset="0"/>
                <a:cs typeface="Calibri" panose="020F0502020204030204" pitchFamily="34" charset="0"/>
              </a:rPr>
              <a:t>Initiate a  WTP and Distribution facilities condition assessment</a:t>
            </a:r>
          </a:p>
        </p:txBody>
      </p:sp>
    </p:spTree>
    <p:extLst>
      <p:ext uri="{BB962C8B-B14F-4D97-AF65-F5344CB8AC3E}">
        <p14:creationId xmlns:p14="http://schemas.microsoft.com/office/powerpoint/2010/main" val="4170917199"/>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68C21-9B26-4A51-9616-FFB453768FB4}"/>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00C5B6E2-48D6-69C9-FB53-7AAA94C765B6}"/>
              </a:ext>
            </a:extLst>
          </p:cNvPr>
          <p:cNvPicPr>
            <a:picLocks noChangeAspect="1"/>
          </p:cNvPicPr>
          <p:nvPr/>
        </p:nvPicPr>
        <p:blipFill>
          <a:blip r:embed="rId3"/>
          <a:stretch>
            <a:fillRect/>
          </a:stretch>
        </p:blipFill>
        <p:spPr>
          <a:xfrm>
            <a:off x="0" y="857429"/>
            <a:ext cx="9144000" cy="5143141"/>
          </a:xfrm>
          <a:prstGeom prst="rect">
            <a:avLst/>
          </a:prstGeom>
        </p:spPr>
      </p:pic>
    </p:spTree>
    <p:extLst>
      <p:ext uri="{BB962C8B-B14F-4D97-AF65-F5344CB8AC3E}">
        <p14:creationId xmlns:p14="http://schemas.microsoft.com/office/powerpoint/2010/main" val="52732555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EC9B7-AD0E-47BB-AB35-22B67E9E8CA2}"/>
              </a:ext>
            </a:extLst>
          </p:cNvPr>
          <p:cNvSpPr>
            <a:spLocks noGrp="1"/>
          </p:cNvSpPr>
          <p:nvPr>
            <p:ph type="title"/>
          </p:nvPr>
        </p:nvSpPr>
        <p:spPr/>
        <p:txBody>
          <a:bodyPr/>
          <a:lstStyle/>
          <a:p>
            <a:r>
              <a:rPr lang="en-US" dirty="0"/>
              <a:t>FY 2025/26 Draft Budget</a:t>
            </a:r>
          </a:p>
        </p:txBody>
      </p:sp>
      <p:sp>
        <p:nvSpPr>
          <p:cNvPr id="3" name="Text Placeholder 2">
            <a:extLst>
              <a:ext uri="{FF2B5EF4-FFF2-40B4-BE49-F238E27FC236}">
                <a16:creationId xmlns:a16="http://schemas.microsoft.com/office/drawing/2014/main" id="{3DC9E7C4-DF2C-46A2-8E08-926CD70305A2}"/>
              </a:ext>
            </a:extLst>
          </p:cNvPr>
          <p:cNvSpPr>
            <a:spLocks noGrp="1"/>
          </p:cNvSpPr>
          <p:nvPr>
            <p:ph type="body" sz="quarter" idx="10"/>
          </p:nvPr>
        </p:nvSpPr>
        <p:spPr>
          <a:xfrm>
            <a:off x="618309" y="1411552"/>
            <a:ext cx="8144691" cy="984885"/>
          </a:xfrm>
        </p:spPr>
        <p:txBody>
          <a:bodyPr/>
          <a:lstStyle/>
          <a:p>
            <a:endParaRPr lang="en-US" dirty="0"/>
          </a:p>
          <a:p>
            <a:pPr marL="0" indent="0">
              <a:buNone/>
            </a:pPr>
            <a:endParaRPr lang="en-US" dirty="0"/>
          </a:p>
        </p:txBody>
      </p:sp>
      <p:pic>
        <p:nvPicPr>
          <p:cNvPr id="4" name="Picture 3">
            <a:extLst>
              <a:ext uri="{FF2B5EF4-FFF2-40B4-BE49-F238E27FC236}">
                <a16:creationId xmlns:a16="http://schemas.microsoft.com/office/drawing/2014/main" id="{85B135D3-E941-4B47-401B-B4830C5ECE96}"/>
              </a:ext>
            </a:extLst>
          </p:cNvPr>
          <p:cNvPicPr>
            <a:picLocks noChangeAspect="1"/>
          </p:cNvPicPr>
          <p:nvPr/>
        </p:nvPicPr>
        <p:blipFill>
          <a:blip r:embed="rId3"/>
          <a:stretch>
            <a:fillRect/>
          </a:stretch>
        </p:blipFill>
        <p:spPr>
          <a:xfrm>
            <a:off x="289711" y="1013988"/>
            <a:ext cx="8662446" cy="5287224"/>
          </a:xfrm>
          <a:prstGeom prst="rect">
            <a:avLst/>
          </a:prstGeom>
          <a:solidFill>
            <a:schemeClr val="tx1"/>
          </a:solidFill>
        </p:spPr>
      </p:pic>
    </p:spTree>
    <p:extLst>
      <p:ext uri="{BB962C8B-B14F-4D97-AF65-F5344CB8AC3E}">
        <p14:creationId xmlns:p14="http://schemas.microsoft.com/office/powerpoint/2010/main" val="416313959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3408F-E5C2-42FA-974E-E1747D62CE7D}"/>
              </a:ext>
            </a:extLst>
          </p:cNvPr>
          <p:cNvSpPr>
            <a:spLocks noGrp="1"/>
          </p:cNvSpPr>
          <p:nvPr>
            <p:ph type="title"/>
          </p:nvPr>
        </p:nvSpPr>
        <p:spPr/>
        <p:txBody>
          <a:bodyPr/>
          <a:lstStyle/>
          <a:p>
            <a:r>
              <a:rPr lang="en-US" dirty="0"/>
              <a:t>CCWA Budget: 26% - DWR Budget: 74%</a:t>
            </a:r>
          </a:p>
        </p:txBody>
      </p:sp>
      <p:graphicFrame>
        <p:nvGraphicFramePr>
          <p:cNvPr id="3" name="Chart 2">
            <a:extLst>
              <a:ext uri="{FF2B5EF4-FFF2-40B4-BE49-F238E27FC236}">
                <a16:creationId xmlns:a16="http://schemas.microsoft.com/office/drawing/2014/main" id="{00000000-0008-0000-1400-000005000000}"/>
              </a:ext>
            </a:extLst>
          </p:cNvPr>
          <p:cNvGraphicFramePr>
            <a:graphicFrameLocks/>
          </p:cNvGraphicFramePr>
          <p:nvPr>
            <p:extLst>
              <p:ext uri="{D42A27DB-BD31-4B8C-83A1-F6EECF244321}">
                <p14:modId xmlns:p14="http://schemas.microsoft.com/office/powerpoint/2010/main" val="3872675861"/>
              </p:ext>
            </p:extLst>
          </p:nvPr>
        </p:nvGraphicFramePr>
        <p:xfrm>
          <a:off x="0" y="1110953"/>
          <a:ext cx="9144000" cy="57470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567509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EB9A9-5227-42CF-B33C-1651A1197558}"/>
              </a:ext>
            </a:extLst>
          </p:cNvPr>
          <p:cNvSpPr>
            <a:spLocks noGrp="1"/>
          </p:cNvSpPr>
          <p:nvPr>
            <p:ph type="title"/>
          </p:nvPr>
        </p:nvSpPr>
        <p:spPr>
          <a:xfrm>
            <a:off x="457200" y="381000"/>
            <a:ext cx="8229600" cy="553998"/>
          </a:xfrm>
        </p:spPr>
        <p:txBody>
          <a:bodyPr wrap="square" anchor="t">
            <a:normAutofit/>
          </a:bodyPr>
          <a:lstStyle/>
          <a:p>
            <a:r>
              <a:rPr lang="en-US" dirty="0"/>
              <a:t>Budget Credits</a:t>
            </a:r>
          </a:p>
        </p:txBody>
      </p:sp>
      <p:pic>
        <p:nvPicPr>
          <p:cNvPr id="3" name="Picture 2">
            <a:extLst>
              <a:ext uri="{FF2B5EF4-FFF2-40B4-BE49-F238E27FC236}">
                <a16:creationId xmlns:a16="http://schemas.microsoft.com/office/drawing/2014/main" id="{49ABC8B1-C892-34A5-5F9C-3244F1EF9378}"/>
              </a:ext>
            </a:extLst>
          </p:cNvPr>
          <p:cNvPicPr>
            <a:picLocks noChangeAspect="1"/>
          </p:cNvPicPr>
          <p:nvPr/>
        </p:nvPicPr>
        <p:blipFill>
          <a:blip r:embed="rId3"/>
          <a:stretch>
            <a:fillRect/>
          </a:stretch>
        </p:blipFill>
        <p:spPr>
          <a:xfrm>
            <a:off x="760303" y="1669002"/>
            <a:ext cx="7623393" cy="2308194"/>
          </a:xfrm>
          <a:prstGeom prst="rect">
            <a:avLst/>
          </a:prstGeom>
        </p:spPr>
      </p:pic>
    </p:spTree>
    <p:extLst>
      <p:ext uri="{BB962C8B-B14F-4D97-AF65-F5344CB8AC3E}">
        <p14:creationId xmlns:p14="http://schemas.microsoft.com/office/powerpoint/2010/main" val="377730231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E79BE-A96B-25B5-4441-D5EDD2BA96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687FD2-4AF6-FE46-07D4-E61E08C08A1C}"/>
              </a:ext>
            </a:extLst>
          </p:cNvPr>
          <p:cNvSpPr>
            <a:spLocks noGrp="1"/>
          </p:cNvSpPr>
          <p:nvPr>
            <p:ph type="title"/>
          </p:nvPr>
        </p:nvSpPr>
        <p:spPr>
          <a:xfrm>
            <a:off x="381000" y="230188"/>
            <a:ext cx="8382000" cy="1495794"/>
          </a:xfrm>
        </p:spPr>
        <p:txBody>
          <a:bodyPr/>
          <a:lstStyle/>
          <a:p>
            <a:r>
              <a:rPr lang="en-US" dirty="0"/>
              <a:t>Reserves and cash management</a:t>
            </a:r>
            <a:br>
              <a:rPr lang="en-US" dirty="0"/>
            </a:br>
            <a:r>
              <a:rPr lang="en-US" sz="2800" dirty="0"/>
              <a:t>DWR Reserve Fund-$6.3 Million</a:t>
            </a:r>
            <a:br>
              <a:rPr lang="en-US" dirty="0">
                <a:ln>
                  <a:solidFill>
                    <a:schemeClr val="accent1">
                      <a:shade val="50000"/>
                    </a:schemeClr>
                  </a:solidFill>
                </a:ln>
                <a:effectLst>
                  <a:outerShdw blurRad="38100" dist="38100" dir="2700000" algn="tl">
                    <a:srgbClr val="000000"/>
                  </a:outerShdw>
                </a:effectLst>
                <a:latin typeface="Arial" charset="0"/>
                <a:cs typeface="+mn-cs"/>
              </a:rPr>
            </a:br>
            <a:endParaRPr lang="en-US" dirty="0"/>
          </a:p>
        </p:txBody>
      </p:sp>
      <p:sp>
        <p:nvSpPr>
          <p:cNvPr id="3" name="Text Placeholder 2">
            <a:extLst>
              <a:ext uri="{FF2B5EF4-FFF2-40B4-BE49-F238E27FC236}">
                <a16:creationId xmlns:a16="http://schemas.microsoft.com/office/drawing/2014/main" id="{102FCEDD-ACA6-4424-49EE-47E67C805C09}"/>
              </a:ext>
            </a:extLst>
          </p:cNvPr>
          <p:cNvSpPr>
            <a:spLocks noGrp="1"/>
          </p:cNvSpPr>
          <p:nvPr>
            <p:ph type="body" sz="quarter" idx="10"/>
          </p:nvPr>
        </p:nvSpPr>
        <p:spPr>
          <a:xfrm>
            <a:off x="763480" y="1411552"/>
            <a:ext cx="7705817" cy="4708981"/>
          </a:xfrm>
        </p:spPr>
        <p:txBody>
          <a:bodyPr/>
          <a:lstStyle/>
          <a:p>
            <a:r>
              <a:rPr lang="en-US" dirty="0"/>
              <a:t>Purpose: provide funding source for unanticipated  DWR costs billed in the SOC</a:t>
            </a:r>
            <a:endParaRPr lang="en-US" sz="3200" dirty="0"/>
          </a:p>
          <a:p>
            <a:r>
              <a:rPr lang="en-US" dirty="0"/>
              <a:t>Participation: Voluntary</a:t>
            </a:r>
          </a:p>
          <a:p>
            <a:r>
              <a:rPr lang="en-US" dirty="0"/>
              <a:t>Policy adopted by BOD: March 2019</a:t>
            </a:r>
          </a:p>
          <a:p>
            <a:pPr lvl="1"/>
            <a:r>
              <a:rPr lang="en-US" dirty="0"/>
              <a:t>CVWD, MWD, GWD and Vandenberg SFB do not participate</a:t>
            </a:r>
          </a:p>
          <a:p>
            <a:pPr lvl="1"/>
            <a:r>
              <a:rPr lang="en-US" dirty="0"/>
              <a:t>Funds are invested and generate monthly interest</a:t>
            </a:r>
          </a:p>
          <a:p>
            <a:pPr lvl="1"/>
            <a:endParaRPr lang="en-US" dirty="0"/>
          </a:p>
          <a:p>
            <a:pPr marL="0" indent="0">
              <a:buNone/>
            </a:pPr>
            <a:endParaRPr lang="en-US" dirty="0"/>
          </a:p>
        </p:txBody>
      </p:sp>
    </p:spTree>
    <p:extLst>
      <p:ext uri="{BB962C8B-B14F-4D97-AF65-F5344CB8AC3E}">
        <p14:creationId xmlns:p14="http://schemas.microsoft.com/office/powerpoint/2010/main" val="92300206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7ED23-27B0-4EF7-F5E5-E52221D29E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118080-540E-9892-0B88-4B1CD91FE0E0}"/>
              </a:ext>
            </a:extLst>
          </p:cNvPr>
          <p:cNvSpPr>
            <a:spLocks noGrp="1"/>
          </p:cNvSpPr>
          <p:nvPr>
            <p:ph type="title"/>
          </p:nvPr>
        </p:nvSpPr>
        <p:spPr>
          <a:xfrm>
            <a:off x="381000" y="230188"/>
            <a:ext cx="8382000" cy="1495794"/>
          </a:xfrm>
        </p:spPr>
        <p:txBody>
          <a:bodyPr/>
          <a:lstStyle/>
          <a:p>
            <a:r>
              <a:rPr lang="en-US" dirty="0"/>
              <a:t>Reserves and cash management</a:t>
            </a:r>
            <a:br>
              <a:rPr lang="en-US" dirty="0"/>
            </a:br>
            <a:r>
              <a:rPr lang="en-US" sz="2800" dirty="0"/>
              <a:t>O&amp;M Fund-$2 Million</a:t>
            </a:r>
            <a:br>
              <a:rPr lang="en-US" dirty="0">
                <a:ln>
                  <a:solidFill>
                    <a:schemeClr val="accent1">
                      <a:shade val="50000"/>
                    </a:schemeClr>
                  </a:solidFill>
                </a:ln>
                <a:effectLst>
                  <a:outerShdw blurRad="38100" dist="38100" dir="2700000" algn="tl">
                    <a:srgbClr val="000000"/>
                  </a:outerShdw>
                </a:effectLst>
                <a:latin typeface="Arial" charset="0"/>
                <a:cs typeface="+mn-cs"/>
              </a:rPr>
            </a:br>
            <a:endParaRPr lang="en-US" dirty="0"/>
          </a:p>
        </p:txBody>
      </p:sp>
      <p:sp>
        <p:nvSpPr>
          <p:cNvPr id="3" name="Text Placeholder 2">
            <a:extLst>
              <a:ext uri="{FF2B5EF4-FFF2-40B4-BE49-F238E27FC236}">
                <a16:creationId xmlns:a16="http://schemas.microsoft.com/office/drawing/2014/main" id="{46492373-F8A3-0351-1C24-3D6182C3F28F}"/>
              </a:ext>
            </a:extLst>
          </p:cNvPr>
          <p:cNvSpPr>
            <a:spLocks noGrp="1"/>
          </p:cNvSpPr>
          <p:nvPr>
            <p:ph type="body" sz="quarter" idx="10"/>
          </p:nvPr>
        </p:nvSpPr>
        <p:spPr>
          <a:xfrm>
            <a:off x="763480" y="1411552"/>
            <a:ext cx="7705817" cy="4764381"/>
          </a:xfrm>
        </p:spPr>
        <p:txBody>
          <a:bodyPr/>
          <a:lstStyle/>
          <a:p>
            <a:r>
              <a:rPr lang="en-US" dirty="0"/>
              <a:t>Purpose: provide funding source for unanticipated O&amp;M expense and emergency repairs</a:t>
            </a:r>
            <a:endParaRPr lang="en-US" sz="3200" dirty="0"/>
          </a:p>
          <a:p>
            <a:r>
              <a:rPr lang="en-US" dirty="0"/>
              <a:t>Participation: Mandatory</a:t>
            </a:r>
          </a:p>
          <a:p>
            <a:r>
              <a:rPr lang="en-US" dirty="0"/>
              <a:t>Policy adopted by BOD: December 1997</a:t>
            </a:r>
          </a:p>
          <a:p>
            <a:pPr lvl="1"/>
            <a:r>
              <a:rPr lang="en-US" dirty="0"/>
              <a:t>Funds are invested and generate monthly interest</a:t>
            </a:r>
          </a:p>
          <a:p>
            <a:pPr lvl="1"/>
            <a:endParaRPr lang="en-US" dirty="0"/>
          </a:p>
          <a:p>
            <a:pPr marL="517525" lvl="1" indent="0">
              <a:buNone/>
            </a:pPr>
            <a:endParaRPr lang="en-US" dirty="0"/>
          </a:p>
          <a:p>
            <a:pPr marL="0" indent="0">
              <a:buNone/>
            </a:pPr>
            <a:endParaRPr lang="en-US" dirty="0"/>
          </a:p>
        </p:txBody>
      </p:sp>
    </p:spTree>
    <p:extLst>
      <p:ext uri="{BB962C8B-B14F-4D97-AF65-F5344CB8AC3E}">
        <p14:creationId xmlns:p14="http://schemas.microsoft.com/office/powerpoint/2010/main" val="176949679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D488C-37E5-4EAB-E499-F836F21925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D06C07-6FEC-3FDA-73A6-655EE6AD9D11}"/>
              </a:ext>
            </a:extLst>
          </p:cNvPr>
          <p:cNvSpPr>
            <a:spLocks noGrp="1"/>
          </p:cNvSpPr>
          <p:nvPr>
            <p:ph type="title"/>
          </p:nvPr>
        </p:nvSpPr>
        <p:spPr>
          <a:xfrm>
            <a:off x="381000" y="230188"/>
            <a:ext cx="8382000" cy="1495794"/>
          </a:xfrm>
        </p:spPr>
        <p:txBody>
          <a:bodyPr/>
          <a:lstStyle/>
          <a:p>
            <a:r>
              <a:rPr lang="en-US" dirty="0"/>
              <a:t>Reserves and cash management</a:t>
            </a:r>
            <a:br>
              <a:rPr lang="en-US" dirty="0"/>
            </a:br>
            <a:r>
              <a:rPr lang="en-US" sz="2800" dirty="0"/>
              <a:t>Rate Coverage Fund-$9.9 Million</a:t>
            </a:r>
            <a:br>
              <a:rPr lang="en-US" dirty="0">
                <a:ln>
                  <a:solidFill>
                    <a:schemeClr val="accent1">
                      <a:shade val="50000"/>
                    </a:schemeClr>
                  </a:solidFill>
                </a:ln>
                <a:effectLst>
                  <a:outerShdw blurRad="38100" dist="38100" dir="2700000" algn="tl">
                    <a:srgbClr val="000000"/>
                  </a:outerShdw>
                </a:effectLst>
                <a:latin typeface="Arial" charset="0"/>
                <a:cs typeface="+mn-cs"/>
              </a:rPr>
            </a:br>
            <a:endParaRPr lang="en-US" dirty="0"/>
          </a:p>
        </p:txBody>
      </p:sp>
      <p:sp>
        <p:nvSpPr>
          <p:cNvPr id="3" name="Text Placeholder 2">
            <a:extLst>
              <a:ext uri="{FF2B5EF4-FFF2-40B4-BE49-F238E27FC236}">
                <a16:creationId xmlns:a16="http://schemas.microsoft.com/office/drawing/2014/main" id="{0868E913-C358-3A24-5D8C-FCC0C5AC128F}"/>
              </a:ext>
            </a:extLst>
          </p:cNvPr>
          <p:cNvSpPr>
            <a:spLocks noGrp="1"/>
          </p:cNvSpPr>
          <p:nvPr>
            <p:ph type="body" sz="quarter" idx="10"/>
          </p:nvPr>
        </p:nvSpPr>
        <p:spPr>
          <a:xfrm>
            <a:off x="763480" y="1411552"/>
            <a:ext cx="7705817" cy="7165038"/>
          </a:xfrm>
        </p:spPr>
        <p:txBody>
          <a:bodyPr/>
          <a:lstStyle/>
          <a:p>
            <a:r>
              <a:rPr lang="en-US" dirty="0"/>
              <a:t>Purpose: ensure compliance with Water Supply Agreement  rate coverage obligation</a:t>
            </a:r>
            <a:endParaRPr lang="en-US" sz="3200" dirty="0"/>
          </a:p>
          <a:p>
            <a:r>
              <a:rPr lang="en-US" dirty="0"/>
              <a:t>Participation:  Voluntary</a:t>
            </a:r>
          </a:p>
          <a:p>
            <a:r>
              <a:rPr lang="en-US" dirty="0"/>
              <a:t>Policy adopted by BOD: December 1997</a:t>
            </a:r>
          </a:p>
          <a:p>
            <a:pPr lvl="1"/>
            <a:r>
              <a:rPr lang="en-US" dirty="0"/>
              <a:t>Funds are invested and generate monthly interest</a:t>
            </a:r>
          </a:p>
          <a:p>
            <a:pPr lvl="1"/>
            <a:r>
              <a:rPr lang="en-US" dirty="0"/>
              <a:t>9 participants</a:t>
            </a:r>
          </a:p>
          <a:p>
            <a:pPr lvl="1"/>
            <a:r>
              <a:rPr lang="en-US" dirty="0"/>
              <a:t>Collect 125% of contract payments</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2873196112"/>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Sample presentation slides(10)">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roperties xmlns="http://www.imanage.com/work/xmlschema">
  <documentid>iMan40!51805.1</documentid>
  <senderid>DHM</senderid>
  <senderemail>dhm@ccwa.com</senderemail>
  <lastmodified>2024-04-24T09:26:47.0000000-07:00</lastmodified>
  <database>iMan40</database>
</properties>
</file>

<file path=customXml/itemProps1.xml><?xml version="1.0" encoding="utf-8"?>
<ds:datastoreItem xmlns:ds="http://schemas.openxmlformats.org/officeDocument/2006/customXml" ds:itemID="{557EADF7-175D-4AB4-AB90-05301133007F}">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otalTime>2689</TotalTime>
  <Words>2192</Words>
  <Application>Microsoft Office PowerPoint</Application>
  <PresentationFormat>On-screen Show (4:3)</PresentationFormat>
  <Paragraphs>285</Paragraphs>
  <Slides>34</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Segoe</vt:lpstr>
      <vt:lpstr>Webdings</vt:lpstr>
      <vt:lpstr>Wingdings</vt:lpstr>
      <vt:lpstr>1_Sample presentation slides(10)</vt:lpstr>
      <vt:lpstr>CCWA FY 2025/26  Preliminary Budget Operating Committee Meeting March 13, 2025</vt:lpstr>
      <vt:lpstr>Budget Overview in Total</vt:lpstr>
      <vt:lpstr>Proposed Preliminary Budget - FY 2025/26</vt:lpstr>
      <vt:lpstr>FY 2025/26 Draft Budget</vt:lpstr>
      <vt:lpstr>CCWA Budget: 26% - DWR Budget: 74%</vt:lpstr>
      <vt:lpstr>Budget Credits</vt:lpstr>
      <vt:lpstr>Reserves and cash management DWR Reserve Fund-$6.3 Million </vt:lpstr>
      <vt:lpstr>Reserves and cash management O&amp;M Fund-$2 Million </vt:lpstr>
      <vt:lpstr>Reserves and cash management Rate Coverage Fund-$9.9 Million </vt:lpstr>
      <vt:lpstr>CCWA Investment Pool</vt:lpstr>
      <vt:lpstr>CCWA Budget</vt:lpstr>
      <vt:lpstr>Cost Allocation</vt:lpstr>
      <vt:lpstr>Regional Water Treatment  Plant Allocation</vt:lpstr>
      <vt:lpstr>Santa Ynez Exchange Agreement</vt:lpstr>
      <vt:lpstr>Santa Ynez Exchange Agreement Benefits</vt:lpstr>
      <vt:lpstr>Cost Allocation</vt:lpstr>
      <vt:lpstr>PowerPoint Presentation</vt:lpstr>
      <vt:lpstr>CCWA Operating Expense - $13.3 M</vt:lpstr>
      <vt:lpstr>CCWA Operating Budget</vt:lpstr>
      <vt:lpstr>Capital Projects FY 2025/26 Budget $2,089,868</vt:lpstr>
      <vt:lpstr>Non-Capital Projects FY 2025/26 Budget $416,850</vt:lpstr>
      <vt:lpstr> FY 2025/26 Budget Roadmap</vt:lpstr>
      <vt:lpstr>FY 2025/26 DWR Fixed Costs</vt:lpstr>
      <vt:lpstr>FY 2025/26 DWR Fixed Costs</vt:lpstr>
      <vt:lpstr>DWR Cost Components</vt:lpstr>
      <vt:lpstr>DWR Cost Components</vt:lpstr>
      <vt:lpstr>DWR Variable  cost-$3.2M. (Transportation and power cost to move water through the SWP facilities to SWC turn-outs)</vt:lpstr>
      <vt:lpstr>DWR Variable cost</vt:lpstr>
      <vt:lpstr>DWR Variable costs $0.2 M decrease over FY 2024/25 Budget</vt:lpstr>
      <vt:lpstr>Warren Act and Trust Fund payment $52,440</vt:lpstr>
      <vt:lpstr>Warren Act and Trust Fund payment $52,440</vt:lpstr>
      <vt:lpstr>FY 2025/26 Participant payments</vt:lpstr>
      <vt:lpstr>FY 2025/26 Goals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Dessislava H. Mladenova</dc:creator>
  <cp:lastModifiedBy>Dessislava H. Mladenova</cp:lastModifiedBy>
  <cp:revision>205</cp:revision>
  <cp:lastPrinted>2024-04-24T15:22:16Z</cp:lastPrinted>
  <dcterms:created xsi:type="dcterms:W3CDTF">1900-01-01T07:00:00Z</dcterms:created>
  <dcterms:modified xsi:type="dcterms:W3CDTF">2025-03-12T17:20:33Z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2025-02-19T22:56:02Z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b14be4f7-7c7c-4b40-ba42-521465dffa37</vt:lpwstr>
  </property>
  <property fmtid="{D5CDD505-2E9C-101B-9397-08002B2CF9AE}" pid="7" name="MSIP_Label_defa4170-0d19-0005-0004-bc88714345d2_ActionId">
    <vt:lpwstr>fe056c1c-109f-4edd-b756-28628b133f1b</vt:lpwstr>
  </property>
  <property fmtid="{D5CDD505-2E9C-101B-9397-08002B2CF9AE}" pid="8" name="MSIP_Label_defa4170-0d19-0005-0004-bc88714345d2_ContentBits">
    <vt:lpwstr>0</vt:lpwstr>
  </property>
  <property fmtid="{D5CDD505-2E9C-101B-9397-08002B2CF9AE}" pid="9" name="MSIP_Label_defa4170-0d19-0005-0004-bc88714345d2_Tag">
    <vt:lpwstr>10, 3, 0, 1</vt:lpwstr>
  </property>
</Properties>
</file>