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455" r:id="rId3"/>
    <p:sldId id="355" r:id="rId4"/>
    <p:sldId id="456" r:id="rId5"/>
    <p:sldId id="491" r:id="rId6"/>
    <p:sldId id="356" r:id="rId7"/>
    <p:sldId id="359" r:id="rId8"/>
    <p:sldId id="353" r:id="rId9"/>
    <p:sldId id="490" r:id="rId10"/>
    <p:sldId id="451" r:id="rId11"/>
    <p:sldId id="450" r:id="rId12"/>
    <p:sldId id="376" r:id="rId13"/>
    <p:sldId id="457" r:id="rId14"/>
    <p:sldId id="492" r:id="rId15"/>
    <p:sldId id="34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4" autoAdjust="0"/>
    <p:restoredTop sz="95179" autoAdjust="0"/>
  </p:normalViewPr>
  <p:slideViewPr>
    <p:cSldViewPr snapToGrid="0">
      <p:cViewPr>
        <p:scale>
          <a:sx n="70" d="100"/>
          <a:sy n="70" d="100"/>
        </p:scale>
        <p:origin x="38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Operating Committee Meeting</a:t>
            </a:r>
          </a:p>
          <a:p>
            <a:r>
              <a:rPr lang="en-US" dirty="0"/>
              <a:t>March 14, 2024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DC6D335-0896-474F-98D0-BED2B95DE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57413"/>
              </p:ext>
            </p:extLst>
          </p:nvPr>
        </p:nvGraphicFramePr>
        <p:xfrm>
          <a:off x="664256" y="0"/>
          <a:ext cx="9426801" cy="685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Acrobat Document" r:id="rId3" imgW="6034968" imgH="4389024" progId="Acrobat.Document.2017">
                  <p:embed/>
                </p:oleObj>
              </mc:Choice>
              <mc:Fallback>
                <p:oleObj name="Acrobat Document" r:id="rId3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256" y="0"/>
                        <a:ext cx="9426801" cy="685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46C6B2D-D932-46F2-B4C4-E0492E427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7314"/>
              </p:ext>
            </p:extLst>
          </p:nvPr>
        </p:nvGraphicFramePr>
        <p:xfrm>
          <a:off x="1469345" y="46465"/>
          <a:ext cx="8817655" cy="681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Acrobat Document" r:id="rId3" imgW="6034968" imgH="4663248" progId="Acrobat.Document.2017">
                  <p:embed/>
                </p:oleObj>
              </mc:Choice>
              <mc:Fallback>
                <p:oleObj name="Acrobat Document" r:id="rId3" imgW="6034968" imgH="4663248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9345" y="46465"/>
                        <a:ext cx="8817655" cy="6811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82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5B2FA67-2A14-4F2F-80BA-E5AE1B94B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36209"/>
              </p:ext>
            </p:extLst>
          </p:nvPr>
        </p:nvGraphicFramePr>
        <p:xfrm>
          <a:off x="1045256" y="-1"/>
          <a:ext cx="8860744" cy="684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5256" y="-1"/>
                        <a:ext cx="8860744" cy="6846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6B882-204C-45B8-9DDF-642F1C33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372"/>
            <a:ext cx="12192000" cy="41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62D8D-9FE5-48DF-B887-885A334E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Steelhead and Water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035D-6DD7-468F-A134-B5C74C08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DWR currently limited on pumping potentially through the end of March because of possibly exceeding the take limit for the federally listed Steelhead</a:t>
            </a:r>
          </a:p>
          <a:p>
            <a:pPr lvl="1"/>
            <a:r>
              <a:rPr lang="en-US" dirty="0"/>
              <a:t>To date, the projects (SWP and CVP) have not exceeded the take limit of 2,760, but it is fast approaching (2,600 as of March 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Estimated water loss for the month of March:  40-50 TAF</a:t>
            </a:r>
          </a:p>
          <a:p>
            <a:pPr lvl="1"/>
            <a:r>
              <a:rPr lang="en-US" dirty="0"/>
              <a:t>Under the 2019 NMFS </a:t>
            </a:r>
            <a:r>
              <a:rPr lang="en-US" dirty="0" err="1"/>
              <a:t>BiOp</a:t>
            </a:r>
            <a:r>
              <a:rPr lang="en-US" dirty="0"/>
              <a:t>, NMFS is now the decision maker on Delta water operations.  </a:t>
            </a:r>
          </a:p>
        </p:txBody>
      </p:sp>
    </p:spTree>
    <p:extLst>
      <p:ext uri="{BB962C8B-B14F-4D97-AF65-F5344CB8AC3E}">
        <p14:creationId xmlns:p14="http://schemas.microsoft.com/office/powerpoint/2010/main" val="356065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BADA429-BD7E-4957-B72A-75D71F8C7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86154"/>
              </p:ext>
            </p:extLst>
          </p:nvPr>
        </p:nvGraphicFramePr>
        <p:xfrm>
          <a:off x="1046403" y="0"/>
          <a:ext cx="8990225" cy="694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6403" y="0"/>
                        <a:ext cx="8990225" cy="6946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3B05A4-532C-45D2-972B-FAFD1E1B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55" y="0"/>
            <a:ext cx="8413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C385BEC-7BD2-4039-AA92-05483CDA0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93296"/>
              </p:ext>
            </p:extLst>
          </p:nvPr>
        </p:nvGraphicFramePr>
        <p:xfrm>
          <a:off x="1306513" y="0"/>
          <a:ext cx="8882516" cy="68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Acrobat Document" r:id="rId3" imgW="8381868" imgH="6476925" progId="Acrobat.Document.2017">
                  <p:embed/>
                </p:oleObj>
              </mc:Choice>
              <mc:Fallback>
                <p:oleObj name="Acrobat Document" r:id="rId3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6513" y="0"/>
                        <a:ext cx="8882516" cy="686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4F67BC-B3B0-4054-BC9F-79A86717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53" y="0"/>
            <a:ext cx="9489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0530FDD-D79D-4040-BCC6-18C64B007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74969"/>
              </p:ext>
            </p:extLst>
          </p:nvPr>
        </p:nvGraphicFramePr>
        <p:xfrm>
          <a:off x="1632857" y="-1"/>
          <a:ext cx="8860972" cy="68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Acrobat Document" r:id="rId4" imgW="8381868" imgH="6476925" progId="Acrobat.Document.2017">
                  <p:embed/>
                </p:oleObj>
              </mc:Choice>
              <mc:Fallback>
                <p:oleObj name="Acrobat Document" r:id="rId4" imgW="8381868" imgH="6476925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2857" y="-1"/>
                        <a:ext cx="8860972" cy="6847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AE992-3C6D-4E4F-89DD-CE9A5D888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85" y="0"/>
            <a:ext cx="945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9B473E2-F3D1-4E2F-A9F7-AB53B43F93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254452"/>
              </p:ext>
            </p:extLst>
          </p:nvPr>
        </p:nvGraphicFramePr>
        <p:xfrm>
          <a:off x="859746" y="-1"/>
          <a:ext cx="9449025" cy="687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Acrobat Document" r:id="rId4" imgW="6034968" imgH="4389024" progId="Acrobat.Document.2017">
                  <p:embed/>
                </p:oleObj>
              </mc:Choice>
              <mc:Fallback>
                <p:oleObj name="Acrobat Document" r:id="rId4" imgW="6034968" imgH="438902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46" y="-1"/>
                        <a:ext cx="9449025" cy="687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6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D3B76B-A315-47AE-AF45-3D82DFC4A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95664"/>
              </p:ext>
            </p:extLst>
          </p:nvPr>
        </p:nvGraphicFramePr>
        <p:xfrm>
          <a:off x="1306513" y="0"/>
          <a:ext cx="887780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3" imgW="6034968" imgH="4663248" progId="Acrobat.Document.2017">
                  <p:embed/>
                </p:oleObj>
              </mc:Choice>
              <mc:Fallback>
                <p:oleObj name="Acrobat Document" r:id="rId3" imgW="6034968" imgH="4663248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6513" y="0"/>
                        <a:ext cx="887780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23917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17142</TotalTime>
  <Words>104</Words>
  <Application>Microsoft Office PowerPoint</Application>
  <PresentationFormat>Widescreen</PresentationFormat>
  <Paragraphs>13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Depth</vt:lpstr>
      <vt:lpstr>Adobe Acrobat Document</vt:lpstr>
      <vt:lpstr>Water Supply Situation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Steelhead and Water Operations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Ray Stokes</cp:lastModifiedBy>
  <cp:revision>438</cp:revision>
  <cp:lastPrinted>2015-10-12T23:12:41Z</cp:lastPrinted>
  <dcterms:created xsi:type="dcterms:W3CDTF">2014-12-15T19:27:48Z</dcterms:created>
  <dcterms:modified xsi:type="dcterms:W3CDTF">2024-03-13T21:04:18Z</dcterms:modified>
</cp:coreProperties>
</file>