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77" r:id="rId2"/>
    <p:sldId id="284" r:id="rId3"/>
    <p:sldId id="282" r:id="rId4"/>
    <p:sldId id="300" r:id="rId5"/>
    <p:sldId id="303" r:id="rId6"/>
    <p:sldId id="301" r:id="rId7"/>
    <p:sldId id="30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095" autoAdjust="0"/>
  </p:normalViewPr>
  <p:slideViewPr>
    <p:cSldViewPr snapToGrid="0">
      <p:cViewPr varScale="1">
        <p:scale>
          <a:sx n="99" d="100"/>
          <a:sy n="99" d="100"/>
        </p:scale>
        <p:origin x="198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90" d="100"/>
        <a:sy n="190" d="100"/>
      </p:scale>
      <p:origin x="0" y="-229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80D757-11C2-4146-82B7-C7DC17B23B0A}" type="datetimeFigureOut">
              <a:rPr lang="en-US" smtClean="0"/>
              <a:t>7/11/2024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9BE142-ED3E-47C3-8517-81D211C0D6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107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D166FF-BAD0-41F3-9DE2-D2DBAD7B9DA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7818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Relationship Id="rId4" Type="http://schemas.openxmlformats.org/officeDocument/2006/relationships/image" Target="../media/image7.png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2" y="1905004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51" y="4344992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Picture 4" descr="Picture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912814037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2" y="6238879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176079"/>
      </p:ext>
    </p:extLst>
  </p:cSld>
  <p:clrMapOvr>
    <a:masterClrMapping/>
  </p:clrMapOvr>
  <p:transition>
    <p:fade/>
  </p:transition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92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to…</a:t>
            </a:r>
          </a:p>
        </p:txBody>
      </p:sp>
    </p:spTree>
    <p:extLst>
      <p:ext uri="{BB962C8B-B14F-4D97-AF65-F5344CB8AC3E}">
        <p14:creationId xmlns:p14="http://schemas.microsoft.com/office/powerpoint/2010/main" val="1216303388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57200" y="1828800"/>
            <a:ext cx="8229600" cy="2443746"/>
          </a:xfrm>
          <a:noFill/>
          <a:ln w="9525">
            <a:noFill/>
            <a:miter lim="800000"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>
                <a:solidFill>
                  <a:srgbClr val="D1B840"/>
                </a:solidFill>
              </a:defRPr>
            </a:lvl3pPr>
            <a:lvl4pPr>
              <a:defRPr lang="en-US" smtClean="0">
                <a:solidFill>
                  <a:srgbClr val="D1B840"/>
                </a:solidFill>
              </a:defRPr>
            </a:lvl4pPr>
            <a:lvl5pPr>
              <a:defRPr lang="en-US">
                <a:solidFill>
                  <a:srgbClr val="D1B840"/>
                </a:solidFill>
              </a:defRPr>
            </a:lvl5pPr>
          </a:lstStyle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/>
              <a:t>Click to edit Master text styles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/>
              <a:t>Second level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/>
              <a:t>Third level</a:t>
            </a:r>
          </a:p>
          <a:p>
            <a:pPr lvl="3">
              <a:spcBef>
                <a:spcPts val="600"/>
              </a:spcBef>
              <a:spcAft>
                <a:spcPts val="600"/>
              </a:spcAft>
            </a:pPr>
            <a:r>
              <a:rPr lang="en-US"/>
              <a:t>Fourth level</a:t>
            </a:r>
          </a:p>
          <a:p>
            <a:pPr lvl="4">
              <a:spcBef>
                <a:spcPts val="600"/>
              </a:spcBef>
              <a:spcAft>
                <a:spcPts val="600"/>
              </a:spcAft>
            </a:pPr>
            <a:r>
              <a:rPr lang="en-US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 bwMode="invGray">
          <a:xfrm>
            <a:off x="381000" y="381202"/>
            <a:ext cx="8382000" cy="609398"/>
          </a:xfrm>
          <a:effectLst>
            <a:outerShdw blurRad="50800" dist="38100" dir="2700000" algn="tl" rotWithShape="0">
              <a:prstClr val="black"/>
            </a:outerShdw>
          </a:effectLst>
        </p:spPr>
        <p:txBody>
          <a:bodyPr/>
          <a:lstStyle>
            <a:lvl1pPr algn="ctr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4400" b="1" kern="1200" spc="-15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46500970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 bwMode="invGray">
          <a:xfrm>
            <a:off x="433465" y="1790277"/>
            <a:ext cx="8382000" cy="609398"/>
          </a:xfrm>
          <a:effectLst>
            <a:outerShdw blurRad="50800" dist="38100" dir="2700000" algn="tl" rotWithShape="0">
              <a:prstClr val="black"/>
            </a:outerShdw>
          </a:effectLst>
        </p:spPr>
        <p:txBody>
          <a:bodyPr/>
          <a:lstStyle>
            <a:lvl1pPr algn="ctr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4400" b="0" kern="1200" spc="-15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85504235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752600"/>
            <a:ext cx="4114800" cy="2886944"/>
          </a:xfrm>
          <a:noFill/>
          <a:ln w="9525">
            <a:noFill/>
            <a:miter lim="800000"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/>
              <a:t>Click to edit Master text styles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/>
              <a:t>Second level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/>
              <a:t>Third level</a:t>
            </a:r>
          </a:p>
          <a:p>
            <a:pPr lvl="3">
              <a:spcBef>
                <a:spcPts val="600"/>
              </a:spcBef>
              <a:spcAft>
                <a:spcPts val="600"/>
              </a:spcAft>
            </a:pPr>
            <a:r>
              <a:rPr lang="en-US"/>
              <a:t>Fourth level</a:t>
            </a:r>
          </a:p>
          <a:p>
            <a:pPr lvl="4">
              <a:spcBef>
                <a:spcPts val="600"/>
              </a:spcBef>
              <a:spcAft>
                <a:spcPts val="600"/>
              </a:spcAft>
            </a:pPr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752600"/>
            <a:ext cx="4114800" cy="2886944"/>
          </a:xfrm>
          <a:noFill/>
          <a:ln w="9525">
            <a:noFill/>
            <a:miter lim="800000"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/>
              <a:t>Click to edit Master text styles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/>
              <a:t>Second level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/>
              <a:t>Third level</a:t>
            </a:r>
          </a:p>
          <a:p>
            <a:pPr lvl="3">
              <a:spcBef>
                <a:spcPts val="600"/>
              </a:spcBef>
              <a:spcAft>
                <a:spcPts val="600"/>
              </a:spcAft>
            </a:pPr>
            <a:r>
              <a:rPr lang="en-US"/>
              <a:t>Fourth level</a:t>
            </a:r>
          </a:p>
          <a:p>
            <a:pPr lvl="4">
              <a:spcBef>
                <a:spcPts val="600"/>
              </a:spcBef>
              <a:spcAft>
                <a:spcPts val="600"/>
              </a:spcAft>
            </a:pPr>
            <a:r>
              <a:rPr lang="en-US"/>
              <a:t>Fifth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 bwMode="invGray">
          <a:xfrm>
            <a:off x="381000" y="381202"/>
            <a:ext cx="8382000" cy="609398"/>
          </a:xfrm>
          <a:effectLst>
            <a:outerShdw blurRad="50800" dist="38100" dir="2700000" algn="tl" rotWithShape="0">
              <a:prstClr val="black"/>
            </a:outerShdw>
          </a:effectLst>
        </p:spPr>
        <p:txBody>
          <a:bodyPr/>
          <a:lstStyle>
            <a:lvl1pPr algn="ctr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4400" b="0" kern="1200" spc="-15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45370998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1" y="2098852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ct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2515922"/>
            <a:ext cx="4114800" cy="2886944"/>
          </a:xfrm>
          <a:noFill/>
          <a:ln w="9525">
            <a:noFill/>
            <a:miter lim="800000"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/>
              <a:t>Click to edit Master text styles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/>
              <a:t>Second level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/>
              <a:t>Third level</a:t>
            </a:r>
          </a:p>
          <a:p>
            <a:pPr lvl="3">
              <a:spcBef>
                <a:spcPts val="600"/>
              </a:spcBef>
              <a:spcAft>
                <a:spcPts val="600"/>
              </a:spcAft>
            </a:pPr>
            <a:r>
              <a:rPr lang="en-US"/>
              <a:t>Fourth level</a:t>
            </a:r>
          </a:p>
          <a:p>
            <a:pPr lvl="4">
              <a:spcBef>
                <a:spcPts val="600"/>
              </a:spcBef>
              <a:spcAft>
                <a:spcPts val="600"/>
              </a:spcAft>
            </a:pPr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8383" y="2104054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ct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97426" y="2521124"/>
            <a:ext cx="4117974" cy="2886944"/>
          </a:xfrm>
          <a:noFill/>
          <a:ln w="9525">
            <a:noFill/>
            <a:miter lim="800000"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/>
              <a:t>Click to edit Master text styles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/>
              <a:t>Second level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/>
              <a:t>Third level</a:t>
            </a:r>
          </a:p>
          <a:p>
            <a:pPr lvl="3">
              <a:spcBef>
                <a:spcPts val="600"/>
              </a:spcBef>
              <a:spcAft>
                <a:spcPts val="600"/>
              </a:spcAft>
            </a:pPr>
            <a:r>
              <a:rPr lang="en-US"/>
              <a:t>Fourth level</a:t>
            </a:r>
          </a:p>
          <a:p>
            <a:pPr lvl="4">
              <a:spcBef>
                <a:spcPts val="600"/>
              </a:spcBef>
              <a:spcAft>
                <a:spcPts val="600"/>
              </a:spcAft>
            </a:pPr>
            <a:r>
              <a:rPr lang="en-US"/>
              <a:t>Fifth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 bwMode="invGray">
          <a:xfrm>
            <a:off x="381000" y="381202"/>
            <a:ext cx="8382000" cy="609398"/>
          </a:xfrm>
          <a:effectLst>
            <a:outerShdw blurRad="50800" dist="38100" dir="2700000" algn="tl" rotWithShape="0">
              <a:prstClr val="black"/>
            </a:outerShdw>
          </a:effectLst>
        </p:spPr>
        <p:txBody>
          <a:bodyPr/>
          <a:lstStyle>
            <a:lvl1pPr algn="ctr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4400" b="0" kern="1200" spc="-15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35757851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828800"/>
            <a:ext cx="8382000" cy="2443746"/>
          </a:xfrm>
          <a:noFill/>
          <a:ln w="9525">
            <a:noFill/>
            <a:miter lim="800000"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/>
              <a:t>Click to edit Master text styles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/>
              <a:t>Second level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/>
              <a:t>Third level</a:t>
            </a:r>
          </a:p>
          <a:p>
            <a:pPr lvl="3">
              <a:spcBef>
                <a:spcPts val="600"/>
              </a:spcBef>
              <a:spcAft>
                <a:spcPts val="600"/>
              </a:spcAft>
            </a:pPr>
            <a:r>
              <a:rPr lang="en-US"/>
              <a:t>Fourth level</a:t>
            </a:r>
          </a:p>
          <a:p>
            <a:pPr lvl="4">
              <a:spcBef>
                <a:spcPts val="600"/>
              </a:spcBef>
              <a:spcAft>
                <a:spcPts val="600"/>
              </a:spcAft>
            </a:pPr>
            <a:r>
              <a:rPr lang="en-US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 bwMode="invGray">
          <a:xfrm>
            <a:off x="419100" y="375693"/>
            <a:ext cx="8382000" cy="609398"/>
          </a:xfrm>
          <a:effectLst>
            <a:outerShdw blurRad="50800" dist="38100" dir="2700000" algn="tl" rotWithShape="0">
              <a:prstClr val="black"/>
            </a:outerShdw>
          </a:effectLst>
        </p:spPr>
        <p:txBody>
          <a:bodyPr/>
          <a:lstStyle>
            <a:lvl1pPr algn="ctr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4400" b="1" kern="1200" spc="-15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88711987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 userDrawn="1"/>
        </p:nvSpPr>
        <p:spPr bwMode="auto">
          <a:xfrm>
            <a:off x="-9524" y="6317902"/>
            <a:ext cx="9153525" cy="540098"/>
          </a:xfrm>
          <a:custGeom>
            <a:avLst/>
            <a:gdLst>
              <a:gd name="connsiteX0" fmla="*/ 0 w 9153525"/>
              <a:gd name="connsiteY0" fmla="*/ 540098 h 540098"/>
              <a:gd name="connsiteX1" fmla="*/ 9153525 w 9153525"/>
              <a:gd name="connsiteY1" fmla="*/ 540098 h 540098"/>
              <a:gd name="connsiteX2" fmla="*/ 9153525 w 9153525"/>
              <a:gd name="connsiteY2" fmla="*/ 140048 h 540098"/>
              <a:gd name="connsiteX3" fmla="*/ 7219950 w 9153525"/>
              <a:gd name="connsiteY3" fmla="*/ 35273 h 540098"/>
              <a:gd name="connsiteX4" fmla="*/ 5848350 w 9153525"/>
              <a:gd name="connsiteY4" fmla="*/ 6698 h 540098"/>
              <a:gd name="connsiteX5" fmla="*/ 4467225 w 9153525"/>
              <a:gd name="connsiteY5" fmla="*/ 149573 h 540098"/>
              <a:gd name="connsiteX6" fmla="*/ 3114675 w 9153525"/>
              <a:gd name="connsiteY6" fmla="*/ 273398 h 540098"/>
              <a:gd name="connsiteX7" fmla="*/ 2009775 w 9153525"/>
              <a:gd name="connsiteY7" fmla="*/ 254348 h 540098"/>
              <a:gd name="connsiteX8" fmla="*/ 838200 w 9153525"/>
              <a:gd name="connsiteY8" fmla="*/ 168623 h 540098"/>
              <a:gd name="connsiteX9" fmla="*/ 19050 w 9153525"/>
              <a:gd name="connsiteY9" fmla="*/ 225773 h 540098"/>
              <a:gd name="connsiteX10" fmla="*/ 0 w 9153525"/>
              <a:gd name="connsiteY10" fmla="*/ 540098 h 540098"/>
              <a:gd name="connsiteX11" fmla="*/ 0 w 9153525"/>
              <a:gd name="connsiteY11" fmla="*/ 506853 h 506853"/>
              <a:gd name="connsiteX12" fmla="*/ 19050 w 9172575"/>
              <a:gd name="connsiteY12" fmla="*/ 542943 h 542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153525" h="540098">
                <a:moveTo>
                  <a:pt x="0" y="540098"/>
                </a:moveTo>
                <a:lnTo>
                  <a:pt x="9153525" y="540098"/>
                </a:lnTo>
                <a:lnTo>
                  <a:pt x="9153525" y="140048"/>
                </a:lnTo>
                <a:lnTo>
                  <a:pt x="7219950" y="35273"/>
                </a:lnTo>
                <a:cubicBezTo>
                  <a:pt x="6669087" y="13048"/>
                  <a:pt x="6307137" y="-12352"/>
                  <a:pt x="5848350" y="6698"/>
                </a:cubicBezTo>
                <a:cubicBezTo>
                  <a:pt x="5389563" y="25748"/>
                  <a:pt x="4922838" y="105123"/>
                  <a:pt x="4467225" y="149573"/>
                </a:cubicBezTo>
                <a:cubicBezTo>
                  <a:pt x="4011612" y="194023"/>
                  <a:pt x="3524250" y="255936"/>
                  <a:pt x="3114675" y="273398"/>
                </a:cubicBezTo>
                <a:cubicBezTo>
                  <a:pt x="2746375" y="267048"/>
                  <a:pt x="2389187" y="271810"/>
                  <a:pt x="2009775" y="254348"/>
                </a:cubicBezTo>
                <a:cubicBezTo>
                  <a:pt x="1630363" y="236886"/>
                  <a:pt x="1169987" y="173385"/>
                  <a:pt x="838200" y="168623"/>
                </a:cubicBezTo>
                <a:cubicBezTo>
                  <a:pt x="506413" y="163861"/>
                  <a:pt x="173037" y="165448"/>
                  <a:pt x="19050" y="225773"/>
                </a:cubicBezTo>
                <a:lnTo>
                  <a:pt x="0" y="540098"/>
                </a:lnTo>
                <a:close/>
              </a:path>
            </a:pathLst>
          </a:cu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66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09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egoe" pitchFamily="34" charset="0"/>
              <a:cs typeface="Arial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 userDrawn="1"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3" r="1130" b="72802"/>
          <a:stretch>
            <a:fillRect/>
          </a:stretch>
        </p:blipFill>
        <p:spPr bwMode="auto">
          <a:xfrm>
            <a:off x="0" y="0"/>
            <a:ext cx="9144000" cy="1888102"/>
          </a:xfrm>
          <a:prstGeom prst="flowChartDocumen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 bwMode="ltGray">
          <a:xfrm>
            <a:off x="533400" y="381000"/>
            <a:ext cx="8229600" cy="553998"/>
          </a:xfrm>
        </p:spPr>
        <p:txBody>
          <a:bodyPr vert="horz" wrap="square" lIns="0" tIns="0" rIns="0" bIns="0" rtlCol="0" anchor="t">
            <a:spAutoFit/>
          </a:bodyPr>
          <a:lstStyle>
            <a:lvl1pPr>
              <a:defRPr lang="en-US">
                <a:effectLst>
                  <a:outerShdw blurRad="50800" dist="38100" dir="2700000" algn="tl" rotWithShape="0">
                    <a:schemeClr val="bg1">
                      <a:alpha val="80000"/>
                    </a:schemeClr>
                  </a:outerShdw>
                </a:effectLst>
                <a:latin typeface="+mn-lt"/>
              </a:defRPr>
            </a:lvl1pPr>
          </a:lstStyle>
          <a:p>
            <a:pPr lvl="0" algn="r"/>
            <a:r>
              <a:rPr lang="en-US"/>
              <a:t>Click to edit Master title style</a:t>
            </a:r>
          </a:p>
        </p:txBody>
      </p:sp>
      <p:sp>
        <p:nvSpPr>
          <p:cNvPr id="8" name="Slide Number Placeholder 32"/>
          <p:cNvSpPr txBox="1">
            <a:spLocks noGrp="1"/>
          </p:cNvSpPr>
          <p:nvPr userDrawn="1"/>
        </p:nvSpPr>
        <p:spPr bwMode="auto">
          <a:xfrm>
            <a:off x="8458200" y="6481582"/>
            <a:ext cx="685800" cy="365125"/>
          </a:xfrm>
          <a:prstGeom prst="rect">
            <a:avLst/>
          </a:prstGeom>
          <a:noFill/>
          <a:ln>
            <a:miter lim="800000"/>
          </a:ln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DEAEE8-88C6-4A34-99AA-1F41DD91E381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/>
                <a:cs typeface="Arial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00817251"/>
      </p:ext>
    </p:extLst>
  </p:cSld>
  <p:clrMapOvr>
    <a:masterClrMapping/>
  </p:clrMapOvr>
  <p:transition>
    <p:fade/>
  </p:transition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invGray">
          <a:xfrm>
            <a:off x="685802" y="649805"/>
            <a:ext cx="7726627" cy="609398"/>
          </a:xfrm>
          <a:effectLst>
            <a:outerShdw blurRad="50800" dist="38100" dir="2700000" algn="tl" rotWithShape="0">
              <a:prstClr val="black"/>
            </a:outerShdw>
          </a:effectLst>
        </p:spPr>
        <p:txBody>
          <a:bodyPr/>
          <a:lstStyle>
            <a:lvl1pPr algn="ctr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4400" b="1" kern="1200" spc="-15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92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722049" y="2355850"/>
            <a:ext cx="7690114" cy="1384994"/>
          </a:xfrm>
        </p:spPr>
        <p:txBody>
          <a:bodyPr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ctr">
              <a:buFont typeface="Arial" pitchFamily="34" charset="0"/>
              <a:buNone/>
              <a:defRPr kumimoji="0" lang="en-US" sz="4400" b="1" i="1" u="none" strike="noStrike" kern="1200" cap="none" spc="0" normalizeH="0" baseline="0" noProof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2116741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1"/>
            <a:ext cx="8382000" cy="609398"/>
          </a:xfrm>
        </p:spPr>
        <p:txBody>
          <a:bodyPr/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57200" y="2057400"/>
            <a:ext cx="8305800" cy="2443746"/>
          </a:xfrm>
          <a:noFill/>
          <a:ln w="9525">
            <a:noFill/>
            <a:miter lim="800000"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/>
              <a:t>Click to edit Master text styles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/>
              <a:t>Second level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/>
              <a:t>Third level</a:t>
            </a:r>
          </a:p>
          <a:p>
            <a:pPr lvl="3">
              <a:spcBef>
                <a:spcPts val="600"/>
              </a:spcBef>
              <a:spcAft>
                <a:spcPts val="600"/>
              </a:spcAft>
            </a:pPr>
            <a:r>
              <a:rPr lang="en-US"/>
              <a:t>Fourth level</a:t>
            </a:r>
          </a:p>
          <a:p>
            <a:pPr lvl="4">
              <a:spcBef>
                <a:spcPts val="600"/>
              </a:spcBef>
              <a:spcAft>
                <a:spcPts val="600"/>
              </a:spcAft>
            </a:pPr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61718145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1882" y="3475451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4358" y="579903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91585372"/>
      </p:ext>
    </p:extLst>
  </p:cSld>
  <p:clrMapOvr>
    <a:masterClrMapping/>
  </p:clrMapOvr>
  <p:transition>
    <p:fade/>
  </p:transition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36602"/>
            <a:ext cx="8382000" cy="553998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1981201"/>
            <a:ext cx="8305800" cy="2751522"/>
          </a:xfrm>
        </p:spPr>
        <p:txBody>
          <a:bodyPr/>
          <a:lstStyle>
            <a:lvl1pPr marL="396875" marR="0" indent="-396875" algn="l" defTabSz="9143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Tx/>
              <a:buBlip>
                <a:blip r:embed="rId2"/>
              </a:buBlip>
              <a:defRPr/>
            </a:lvl1pPr>
            <a:lvl2pPr>
              <a:spcBef>
                <a:spcPct val="0"/>
              </a:spcBef>
              <a:spcAft>
                <a:spcPts val="1800"/>
              </a:spcAft>
              <a:defRPr>
                <a:solidFill>
                  <a:schemeClr val="accent4"/>
                </a:solidFill>
              </a:defRPr>
            </a:lvl2pPr>
            <a:lvl3pPr>
              <a:spcBef>
                <a:spcPct val="0"/>
              </a:spcBef>
              <a:spcAft>
                <a:spcPts val="1800"/>
              </a:spcAft>
              <a:defRPr>
                <a:solidFill>
                  <a:schemeClr val="accent3"/>
                </a:solidFill>
              </a:defRPr>
            </a:lvl3pPr>
            <a:lvl4pPr>
              <a:spcBef>
                <a:spcPct val="0"/>
              </a:spcBef>
              <a:spcAft>
                <a:spcPts val="1800"/>
              </a:spcAft>
              <a:defRPr>
                <a:solidFill>
                  <a:schemeClr val="accent2"/>
                </a:solidFill>
              </a:defRPr>
            </a:lvl4pPr>
            <a:lvl5pPr>
              <a:spcBef>
                <a:spcPct val="0"/>
              </a:spcBef>
              <a:spcAft>
                <a:spcPts val="1800"/>
              </a:spcAft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5467233"/>
      </p:ext>
    </p:extLst>
  </p:cSld>
  <p:clrMapOvr>
    <a:masterClrMapping/>
  </p:clrMapOvr>
  <p:transition>
    <p:fade/>
  </p:transition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4319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77594245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1752603"/>
            <a:ext cx="7772400" cy="21359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idx="14"/>
          </p:nvPr>
        </p:nvSpPr>
        <p:spPr>
          <a:xfrm>
            <a:off x="228600" y="304801"/>
            <a:ext cx="8382000" cy="609398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8250324"/>
      </p:ext>
    </p:extLst>
  </p:cSld>
  <p:clrMapOvr>
    <a:masterClrMapping/>
  </p:clrMapOvr>
  <p:transition spd="med">
    <p:pull dir="l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1"/>
            <a:ext cx="8382000" cy="609398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04800" y="1676404"/>
            <a:ext cx="8305800" cy="2135969"/>
          </a:xfrm>
        </p:spPr>
        <p:txBody>
          <a:bodyPr/>
          <a:lstStyle>
            <a:lvl1pPr marL="396875" marR="0" indent="-396875" algn="l" defTabSz="9143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2"/>
              </a:buBlip>
              <a:defRPr/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4260694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9144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>
              <a:lnSpc>
                <a:spcPct val="70000"/>
              </a:lnSpc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752602"/>
            <a:ext cx="7010400" cy="437356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463550" indent="-463550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" pitchFamily="2" charset="2"/>
              <a:buChar char=""/>
              <a:defRPr sz="2400">
                <a:solidFill>
                  <a:schemeClr val="tx2"/>
                </a:solidFill>
                <a:latin typeface="+mn-lt"/>
              </a:defRPr>
            </a:lvl1pPr>
            <a:lvl2pPr marL="460375" marR="0" indent="3175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EDC212"/>
              </a:buClr>
              <a:buSzTx/>
              <a:buFont typeface="Webdings" pitchFamily="18" charset="2"/>
              <a:buNone/>
              <a:defRPr sz="1600">
                <a:solidFill>
                  <a:schemeClr val="tx2"/>
                </a:solidFill>
              </a:defRPr>
            </a:lvl2pPr>
            <a:lvl3pPr marL="460375" indent="3175">
              <a:buClr>
                <a:srgbClr val="EDC212"/>
              </a:buClr>
              <a:buFont typeface="Webdings" pitchFamily="18" charset="2"/>
              <a:buNone/>
              <a:defRPr sz="1400">
                <a:solidFill>
                  <a:schemeClr val="accent2"/>
                </a:solidFill>
              </a:defRPr>
            </a:lvl3pPr>
            <a:lvl4pPr marL="228600" indent="-228600">
              <a:buClr>
                <a:srgbClr val="EDC212"/>
              </a:buClr>
              <a:buFont typeface="Webdings" pitchFamily="18" charset="2"/>
              <a:buNone/>
              <a:defRPr sz="2000"/>
            </a:lvl4pPr>
            <a:lvl5pPr marL="228600" indent="-228600">
              <a:buClr>
                <a:srgbClr val="EDC212"/>
              </a:buClr>
              <a:buFont typeface="Webdings" pitchFamily="18" charset="2"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marL="460375" marR="0" lvl="2" indent="3175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EDC212"/>
              </a:buClr>
              <a:buSzTx/>
              <a:buFont typeface="Webdings" pitchFamily="18" charset="2"/>
              <a:buNone/>
              <a:defRPr/>
            </a:pPr>
            <a:r>
              <a:rPr lang="en-US"/>
              <a:t>THIRD LEVEL</a:t>
            </a:r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marL="460375" marR="0" lvl="2" indent="3175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EDC212"/>
              </a:buClr>
              <a:buSzTx/>
              <a:buFont typeface="Webdings" pitchFamily="18" charset="2"/>
              <a:buNone/>
              <a:defRPr/>
            </a:pPr>
            <a:r>
              <a:rPr lang="en-US"/>
              <a:t>THIRD LEVEL</a:t>
            </a:r>
          </a:p>
          <a:p>
            <a:pPr lvl="0"/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idx="13"/>
          </p:nvPr>
        </p:nvSpPr>
        <p:spPr>
          <a:xfrm>
            <a:off x="-3505199" y="304800"/>
            <a:ext cx="3268640" cy="35370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7198581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6216954" y="4381504"/>
            <a:ext cx="2201333" cy="882953"/>
          </a:xfrm>
          <a:prstGeom prst="roundRect">
            <a:avLst>
              <a:gd name="adj" fmla="val 9033"/>
            </a:avLst>
          </a:prstGeom>
          <a:gradFill rotWithShape="1">
            <a:gsLst>
              <a:gs pos="0">
                <a:srgbClr val="A5AB81">
                  <a:shade val="15000"/>
                  <a:satMod val="180000"/>
                </a:srgbClr>
              </a:gs>
              <a:gs pos="50000">
                <a:srgbClr val="A5AB81">
                  <a:shade val="45000"/>
                  <a:satMod val="170000"/>
                </a:srgbClr>
              </a:gs>
              <a:gs pos="70000">
                <a:srgbClr val="A5AB81">
                  <a:tint val="99000"/>
                  <a:shade val="65000"/>
                  <a:satMod val="155000"/>
                </a:srgbClr>
              </a:gs>
              <a:gs pos="100000">
                <a:srgbClr val="A5AB81">
                  <a:tint val="95500"/>
                  <a:shade val="100000"/>
                  <a:satMod val="155000"/>
                </a:srgbClr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A5AB81">
                <a:satMod val="300000"/>
              </a:srgbClr>
            </a:contourClr>
          </a:sp3d>
        </p:spPr>
        <p:txBody>
          <a:bodyPr lIns="91436" tIns="45718" rIns="91436" bIns="45718" anchor="ctr"/>
          <a:lstStyle/>
          <a:p>
            <a:pPr marL="0" marR="0" lvl="0" indent="0" algn="ctr" defTabSz="91409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cs typeface="Arial" pitchFamily="34" charset="0"/>
              </a:rPr>
              <a:t>Sample Fill</a:t>
            </a:r>
          </a:p>
        </p:txBody>
      </p:sp>
      <p:sp>
        <p:nvSpPr>
          <p:cNvPr id="5" name="Rounded Rectangle 4"/>
          <p:cNvSpPr/>
          <p:nvPr userDrawn="1"/>
        </p:nvSpPr>
        <p:spPr bwMode="auto">
          <a:xfrm>
            <a:off x="3556002" y="4381504"/>
            <a:ext cx="2201333" cy="882953"/>
          </a:xfrm>
          <a:prstGeom prst="roundRect">
            <a:avLst>
              <a:gd name="adj" fmla="val 9033"/>
            </a:avLst>
          </a:prstGeom>
          <a:gradFill rotWithShape="1">
            <a:gsLst>
              <a:gs pos="0">
                <a:srgbClr val="DD8047">
                  <a:shade val="15000"/>
                  <a:satMod val="180000"/>
                </a:srgbClr>
              </a:gs>
              <a:gs pos="50000">
                <a:srgbClr val="DD8047">
                  <a:shade val="45000"/>
                  <a:satMod val="170000"/>
                </a:srgbClr>
              </a:gs>
              <a:gs pos="70000">
                <a:srgbClr val="DD8047">
                  <a:tint val="99000"/>
                  <a:shade val="65000"/>
                  <a:satMod val="155000"/>
                </a:srgbClr>
              </a:gs>
              <a:gs pos="100000">
                <a:srgbClr val="DD8047">
                  <a:tint val="95500"/>
                  <a:shade val="100000"/>
                  <a:satMod val="155000"/>
                </a:srgbClr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DD8047">
                <a:satMod val="300000"/>
              </a:srgbClr>
            </a:contourClr>
          </a:sp3d>
        </p:spPr>
        <p:txBody>
          <a:bodyPr lIns="91436" tIns="45718" rIns="91436" bIns="45718" anchor="ctr"/>
          <a:lstStyle/>
          <a:p>
            <a:pPr marL="0" marR="0" lvl="0" indent="0" algn="ctr" defTabSz="91409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cs typeface="Arial" pitchFamily="34" charset="0"/>
              </a:rPr>
              <a:t>Sample Fill</a:t>
            </a:r>
          </a:p>
        </p:txBody>
      </p:sp>
      <p:sp>
        <p:nvSpPr>
          <p:cNvPr id="6" name="Rounded Rectangle 5"/>
          <p:cNvSpPr/>
          <p:nvPr userDrawn="1"/>
        </p:nvSpPr>
        <p:spPr bwMode="auto">
          <a:xfrm>
            <a:off x="825502" y="4381504"/>
            <a:ext cx="2201333" cy="882953"/>
          </a:xfrm>
          <a:prstGeom prst="roundRect">
            <a:avLst>
              <a:gd name="adj" fmla="val 9033"/>
            </a:avLst>
          </a:prstGeom>
          <a:gradFill rotWithShape="1">
            <a:gsLst>
              <a:gs pos="0">
                <a:srgbClr val="94B6D2">
                  <a:shade val="15000"/>
                  <a:satMod val="180000"/>
                </a:srgbClr>
              </a:gs>
              <a:gs pos="50000">
                <a:srgbClr val="94B6D2">
                  <a:shade val="45000"/>
                  <a:satMod val="170000"/>
                </a:srgbClr>
              </a:gs>
              <a:gs pos="70000">
                <a:srgbClr val="94B6D2">
                  <a:tint val="99000"/>
                  <a:shade val="65000"/>
                  <a:satMod val="155000"/>
                </a:srgbClr>
              </a:gs>
              <a:gs pos="100000">
                <a:srgbClr val="94B6D2">
                  <a:tint val="95500"/>
                  <a:shade val="100000"/>
                  <a:satMod val="155000"/>
                </a:srgbClr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94B6D2">
                <a:satMod val="300000"/>
              </a:srgbClr>
            </a:contourClr>
          </a:sp3d>
        </p:spPr>
        <p:txBody>
          <a:bodyPr lIns="91436" tIns="45718" rIns="91436" bIns="45718" anchor="ctr"/>
          <a:lstStyle/>
          <a:p>
            <a:pPr marL="0" marR="0" lvl="0" indent="0" algn="ctr" defTabSz="9140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cs typeface="Arial" pitchFamily="34" charset="0"/>
              </a:rPr>
              <a:t>Sample Fill</a:t>
            </a:r>
          </a:p>
        </p:txBody>
      </p:sp>
      <p:sp>
        <p:nvSpPr>
          <p:cNvPr id="7" name="Rounded Rectangle 6"/>
          <p:cNvSpPr/>
          <p:nvPr userDrawn="1"/>
        </p:nvSpPr>
        <p:spPr bwMode="auto">
          <a:xfrm>
            <a:off x="6216954" y="5539623"/>
            <a:ext cx="2201333" cy="882953"/>
          </a:xfrm>
          <a:prstGeom prst="roundRect">
            <a:avLst>
              <a:gd name="adj" fmla="val 9033"/>
            </a:avLst>
          </a:prstGeom>
          <a:gradFill rotWithShape="1">
            <a:gsLst>
              <a:gs pos="0">
                <a:srgbClr val="968C8C">
                  <a:shade val="15000"/>
                  <a:satMod val="180000"/>
                </a:srgbClr>
              </a:gs>
              <a:gs pos="50000">
                <a:srgbClr val="968C8C">
                  <a:shade val="45000"/>
                  <a:satMod val="170000"/>
                </a:srgbClr>
              </a:gs>
              <a:gs pos="70000">
                <a:srgbClr val="968C8C">
                  <a:tint val="99000"/>
                  <a:shade val="65000"/>
                  <a:satMod val="155000"/>
                </a:srgbClr>
              </a:gs>
              <a:gs pos="100000">
                <a:srgbClr val="968C8C">
                  <a:tint val="95500"/>
                  <a:shade val="100000"/>
                  <a:satMod val="155000"/>
                </a:srgbClr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968C8C">
                <a:satMod val="300000"/>
              </a:srgbClr>
            </a:contourClr>
          </a:sp3d>
        </p:spPr>
        <p:txBody>
          <a:bodyPr lIns="91436" tIns="45718" rIns="91436" bIns="45718" anchor="ctr"/>
          <a:lstStyle/>
          <a:p>
            <a:pPr marL="0" marR="0" lvl="0" indent="0" algn="ctr" defTabSz="91409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cs typeface="Arial" pitchFamily="34" charset="0"/>
              </a:rPr>
              <a:t>Sample Fill</a:t>
            </a: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3556002" y="5539623"/>
            <a:ext cx="2201333" cy="882953"/>
          </a:xfrm>
          <a:prstGeom prst="roundRect">
            <a:avLst>
              <a:gd name="adj" fmla="val 9033"/>
            </a:avLst>
          </a:prstGeom>
          <a:gradFill rotWithShape="1">
            <a:gsLst>
              <a:gs pos="0">
                <a:srgbClr val="7BA79D">
                  <a:shade val="15000"/>
                  <a:satMod val="180000"/>
                </a:srgbClr>
              </a:gs>
              <a:gs pos="50000">
                <a:srgbClr val="7BA79D">
                  <a:shade val="45000"/>
                  <a:satMod val="170000"/>
                </a:srgbClr>
              </a:gs>
              <a:gs pos="70000">
                <a:srgbClr val="7BA79D">
                  <a:tint val="99000"/>
                  <a:shade val="65000"/>
                  <a:satMod val="155000"/>
                </a:srgbClr>
              </a:gs>
              <a:gs pos="100000">
                <a:srgbClr val="7BA79D">
                  <a:tint val="95500"/>
                  <a:shade val="100000"/>
                  <a:satMod val="155000"/>
                </a:srgbClr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7BA79D">
                <a:satMod val="300000"/>
              </a:srgbClr>
            </a:contourClr>
          </a:sp3d>
        </p:spPr>
        <p:txBody>
          <a:bodyPr lIns="91436" tIns="45718" rIns="91436" bIns="45718" anchor="ctr"/>
          <a:lstStyle/>
          <a:p>
            <a:pPr marL="0" marR="0" lvl="0" indent="0" algn="ctr" defTabSz="91409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cs typeface="Arial" pitchFamily="34" charset="0"/>
              </a:rPr>
              <a:t>Sample Fill</a:t>
            </a:r>
          </a:p>
        </p:txBody>
      </p:sp>
      <p:sp>
        <p:nvSpPr>
          <p:cNvPr id="9" name="Rounded Rectangle 8"/>
          <p:cNvSpPr/>
          <p:nvPr userDrawn="1"/>
        </p:nvSpPr>
        <p:spPr bwMode="auto">
          <a:xfrm>
            <a:off x="825502" y="5539623"/>
            <a:ext cx="2201333" cy="882953"/>
          </a:xfrm>
          <a:prstGeom prst="roundRect">
            <a:avLst>
              <a:gd name="adj" fmla="val 9033"/>
            </a:avLst>
          </a:prstGeom>
          <a:gradFill rotWithShape="1">
            <a:gsLst>
              <a:gs pos="0">
                <a:srgbClr val="D8B25C">
                  <a:shade val="15000"/>
                  <a:satMod val="180000"/>
                </a:srgbClr>
              </a:gs>
              <a:gs pos="50000">
                <a:srgbClr val="D8B25C">
                  <a:shade val="45000"/>
                  <a:satMod val="170000"/>
                </a:srgbClr>
              </a:gs>
              <a:gs pos="70000">
                <a:srgbClr val="D8B25C">
                  <a:tint val="99000"/>
                  <a:shade val="65000"/>
                  <a:satMod val="155000"/>
                </a:srgbClr>
              </a:gs>
              <a:gs pos="100000">
                <a:srgbClr val="D8B25C">
                  <a:tint val="95500"/>
                  <a:shade val="100000"/>
                  <a:satMod val="155000"/>
                </a:srgbClr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D8B25C">
                <a:satMod val="300000"/>
              </a:srgbClr>
            </a:contourClr>
          </a:sp3d>
        </p:spPr>
        <p:txBody>
          <a:bodyPr lIns="91436" tIns="45718" rIns="91436" bIns="45718" anchor="ctr"/>
          <a:lstStyle/>
          <a:p>
            <a:pPr marL="0" marR="0" lvl="0" indent="0" algn="ctr" defTabSz="9140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cs typeface="Arial" pitchFamily="34" charset="0"/>
              </a:rPr>
              <a:t>Sample Fill</a:t>
            </a:r>
          </a:p>
        </p:txBody>
      </p:sp>
      <p:sp>
        <p:nvSpPr>
          <p:cNvPr id="26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371602"/>
            <a:ext cx="8153400" cy="1409617"/>
          </a:xfrm>
        </p:spPr>
        <p:txBody>
          <a:bodyPr/>
          <a:lstStyle>
            <a:lvl1pPr marL="396875" marR="0" indent="-396875" algn="l" defTabSz="9143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2"/>
              </a:buBlip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04800" y="381001"/>
            <a:ext cx="8382000" cy="55399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08124638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Background Seal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3124200" y="1125538"/>
            <a:ext cx="6019800" cy="5732462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6" name="Rounded Rectangle 5"/>
          <p:cNvSpPr/>
          <p:nvPr userDrawn="1"/>
        </p:nvSpPr>
        <p:spPr bwMode="auto">
          <a:xfrm>
            <a:off x="2209800" y="609600"/>
            <a:ext cx="6172200" cy="990600"/>
          </a:xfrm>
          <a:prstGeom prst="roundRect">
            <a:avLst>
              <a:gd name="adj" fmla="val 9033"/>
            </a:avLst>
          </a:prstGeom>
          <a:gradFill rotWithShape="1">
            <a:gsLst>
              <a:gs pos="0">
                <a:srgbClr val="D8B25C">
                  <a:shade val="15000"/>
                  <a:satMod val="180000"/>
                  <a:alpha val="50000"/>
                </a:srgbClr>
              </a:gs>
              <a:gs pos="50000">
                <a:srgbClr val="D8B25C">
                  <a:shade val="45000"/>
                  <a:satMod val="170000"/>
                  <a:alpha val="75000"/>
                </a:srgbClr>
              </a:gs>
              <a:gs pos="70000">
                <a:srgbClr val="D8B25C">
                  <a:tint val="99000"/>
                  <a:shade val="65000"/>
                  <a:satMod val="155000"/>
                  <a:alpha val="75000"/>
                </a:srgbClr>
              </a:gs>
              <a:gs pos="100000">
                <a:srgbClr val="D8B25C">
                  <a:tint val="95500"/>
                  <a:shade val="100000"/>
                  <a:satMod val="155000"/>
                  <a:alpha val="75000"/>
                </a:srgbClr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D8B25C">
                <a:satMod val="300000"/>
              </a:srgbClr>
            </a:contourClr>
          </a:sp3d>
        </p:spPr>
        <p:txBody>
          <a:bodyPr lIns="91436" tIns="45718" rIns="91436" bIns="45718" anchor="ctr"/>
          <a:lstStyle/>
          <a:p>
            <a:pPr marL="0" marR="0" lvl="0" indent="0" algn="r" defTabSz="9140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cs typeface="Arial" pitchFamily="34" charset="0"/>
            </a:endParaRP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838200" y="2514600"/>
            <a:ext cx="7315200" cy="2819400"/>
          </a:xfrm>
          <a:prstGeom prst="roundRect">
            <a:avLst>
              <a:gd name="adj" fmla="val 9033"/>
            </a:avLst>
          </a:prstGeom>
          <a:gradFill rotWithShape="1">
            <a:gsLst>
              <a:gs pos="0">
                <a:srgbClr val="94B6D2">
                  <a:shade val="15000"/>
                  <a:satMod val="180000"/>
                  <a:alpha val="75000"/>
                </a:srgbClr>
              </a:gs>
              <a:gs pos="50000">
                <a:srgbClr val="94B6D2">
                  <a:shade val="45000"/>
                  <a:satMod val="170000"/>
                  <a:alpha val="75000"/>
                </a:srgbClr>
              </a:gs>
              <a:gs pos="70000">
                <a:srgbClr val="94B6D2">
                  <a:tint val="99000"/>
                  <a:shade val="65000"/>
                  <a:satMod val="155000"/>
                  <a:alpha val="75000"/>
                </a:srgbClr>
              </a:gs>
              <a:gs pos="100000">
                <a:srgbClr val="94B6D2">
                  <a:tint val="95500"/>
                  <a:shade val="100000"/>
                  <a:satMod val="155000"/>
                  <a:alpha val="75000"/>
                </a:srgbClr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94B6D2">
                <a:satMod val="300000"/>
              </a:srgbClr>
            </a:contourClr>
          </a:sp3d>
        </p:spPr>
        <p:txBody>
          <a:bodyPr lIns="91436" tIns="45718" rIns="91436" bIns="45718" anchor="ctr"/>
          <a:lstStyle/>
          <a:p>
            <a:pPr marL="0" marR="0" lvl="0" indent="0" algn="ctr" defTabSz="9140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-150" normalizeH="0" baseline="0" noProof="0" dirty="0">
              <a:ln w="3175">
                <a:noFill/>
              </a:ln>
              <a:gradFill flip="none" rotWithShape="1">
                <a:gsLst>
                  <a:gs pos="0">
                    <a:srgbClr val="FFFFB9"/>
                  </a:gs>
                  <a:gs pos="36000">
                    <a:srgbClr val="FFFF99"/>
                  </a:gs>
                  <a:gs pos="86000">
                    <a:srgbClr val="F6AE1E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cs typeface="Arial"/>
            </a:endParaRPr>
          </a:p>
        </p:txBody>
      </p:sp>
      <p:pic>
        <p:nvPicPr>
          <p:cNvPr id="9" name="Picture 6" descr="Color Seal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0" y="0"/>
            <a:ext cx="3365500" cy="33655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10" name="Rounded Rectangle 9"/>
          <p:cNvSpPr/>
          <p:nvPr userDrawn="1"/>
        </p:nvSpPr>
        <p:spPr bwMode="auto">
          <a:xfrm>
            <a:off x="4876800" y="5029200"/>
            <a:ext cx="3505200" cy="685800"/>
          </a:xfrm>
          <a:prstGeom prst="roundRect">
            <a:avLst>
              <a:gd name="adj" fmla="val 9033"/>
            </a:avLst>
          </a:prstGeom>
          <a:gradFill rotWithShape="1">
            <a:gsLst>
              <a:gs pos="0">
                <a:srgbClr val="D8B25C">
                  <a:shade val="15000"/>
                  <a:satMod val="180000"/>
                  <a:alpha val="50000"/>
                </a:srgbClr>
              </a:gs>
              <a:gs pos="50000">
                <a:srgbClr val="D8B25C">
                  <a:shade val="45000"/>
                  <a:satMod val="170000"/>
                  <a:alpha val="75000"/>
                </a:srgbClr>
              </a:gs>
              <a:gs pos="70000">
                <a:srgbClr val="D8B25C">
                  <a:tint val="99000"/>
                  <a:shade val="65000"/>
                  <a:satMod val="155000"/>
                  <a:alpha val="75000"/>
                </a:srgbClr>
              </a:gs>
              <a:gs pos="100000">
                <a:srgbClr val="D8B25C">
                  <a:tint val="95500"/>
                  <a:shade val="100000"/>
                  <a:satMod val="155000"/>
                  <a:alpha val="75000"/>
                </a:srgbClr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D8B25C">
                <a:satMod val="300000"/>
              </a:srgbClr>
            </a:contourClr>
          </a:sp3d>
        </p:spPr>
        <p:txBody>
          <a:bodyPr lIns="91436" tIns="45718" rIns="91436" bIns="45718" anchor="ctr"/>
          <a:lstStyle/>
          <a:p>
            <a:pPr marL="0" marR="0" lvl="0" indent="0" algn="r" defTabSz="91409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cs typeface="Arial" pitchFamily="34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066800" y="3124200"/>
            <a:ext cx="6934200" cy="55399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4038600" y="685801"/>
            <a:ext cx="4267200" cy="886397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4953000" y="5105403"/>
            <a:ext cx="3352800" cy="8863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2852861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Background Seal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3124200" y="1125538"/>
            <a:ext cx="6019800" cy="5732462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4" name="Rounded Rectangle 3"/>
          <p:cNvSpPr/>
          <p:nvPr userDrawn="1"/>
        </p:nvSpPr>
        <p:spPr bwMode="auto">
          <a:xfrm>
            <a:off x="2514600" y="5105400"/>
            <a:ext cx="6172200" cy="990600"/>
          </a:xfrm>
          <a:prstGeom prst="roundRect">
            <a:avLst>
              <a:gd name="adj" fmla="val 9033"/>
            </a:avLst>
          </a:prstGeom>
          <a:gradFill rotWithShape="1">
            <a:gsLst>
              <a:gs pos="0">
                <a:srgbClr val="D8B25C">
                  <a:shade val="15000"/>
                  <a:satMod val="180000"/>
                  <a:alpha val="50000"/>
                </a:srgbClr>
              </a:gs>
              <a:gs pos="50000">
                <a:srgbClr val="D8B25C">
                  <a:shade val="45000"/>
                  <a:satMod val="170000"/>
                  <a:alpha val="75000"/>
                </a:srgbClr>
              </a:gs>
              <a:gs pos="70000">
                <a:srgbClr val="D8B25C">
                  <a:tint val="99000"/>
                  <a:shade val="65000"/>
                  <a:satMod val="155000"/>
                  <a:alpha val="75000"/>
                </a:srgbClr>
              </a:gs>
              <a:gs pos="100000">
                <a:srgbClr val="D8B25C">
                  <a:tint val="95500"/>
                  <a:shade val="100000"/>
                  <a:satMod val="155000"/>
                  <a:alpha val="75000"/>
                </a:srgbClr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D8B25C">
                <a:satMod val="300000"/>
              </a:srgbClr>
            </a:contourClr>
          </a:sp3d>
        </p:spPr>
        <p:txBody>
          <a:bodyPr lIns="91436" tIns="45718" rIns="91436" bIns="45718" anchor="ctr"/>
          <a:lstStyle/>
          <a:p>
            <a:pPr marL="0" marR="0" lvl="0" indent="0" algn="r" defTabSz="9140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cs typeface="Arial" pitchFamily="34" charset="0"/>
              </a:rPr>
              <a:t>	The Metropolitan Water District of Southern California</a:t>
            </a:r>
          </a:p>
        </p:txBody>
      </p:sp>
      <p:sp>
        <p:nvSpPr>
          <p:cNvPr id="5" name="Rounded Rectangle 4"/>
          <p:cNvSpPr/>
          <p:nvPr userDrawn="1"/>
        </p:nvSpPr>
        <p:spPr bwMode="auto">
          <a:xfrm>
            <a:off x="1143000" y="914400"/>
            <a:ext cx="7315200" cy="3276600"/>
          </a:xfrm>
          <a:prstGeom prst="roundRect">
            <a:avLst>
              <a:gd name="adj" fmla="val 9033"/>
            </a:avLst>
          </a:prstGeom>
          <a:gradFill>
            <a:gsLst>
              <a:gs pos="0">
                <a:schemeClr val="accent1">
                  <a:shade val="15000"/>
                  <a:satMod val="180000"/>
                  <a:alpha val="75000"/>
                </a:schemeClr>
              </a:gs>
              <a:gs pos="50000">
                <a:schemeClr val="accent1">
                  <a:shade val="45000"/>
                  <a:satMod val="170000"/>
                  <a:alpha val="75000"/>
                </a:schemeClr>
              </a:gs>
              <a:gs pos="70000">
                <a:schemeClr val="accent1">
                  <a:tint val="99000"/>
                  <a:shade val="65000"/>
                  <a:satMod val="155000"/>
                  <a:alpha val="75000"/>
                </a:schemeClr>
              </a:gs>
              <a:gs pos="100000">
                <a:schemeClr val="accent1">
                  <a:tint val="95500"/>
                  <a:shade val="100000"/>
                  <a:satMod val="155000"/>
                  <a:alpha val="75000"/>
                </a:schemeClr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marL="0" marR="0" lvl="0" indent="0" algn="ctr" defTabSz="9140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-150" normalizeH="0" baseline="0" noProof="0" dirty="0">
              <a:ln w="3175">
                <a:noFill/>
              </a:ln>
              <a:gradFill flip="none" rotWithShape="1">
                <a:gsLst>
                  <a:gs pos="0">
                    <a:srgbClr val="FFFFB9"/>
                  </a:gs>
                  <a:gs pos="36000">
                    <a:srgbClr val="FFFF99"/>
                  </a:gs>
                  <a:gs pos="86000">
                    <a:srgbClr val="F6AE1E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cs typeface="Arial"/>
            </a:endParaRPr>
          </a:p>
        </p:txBody>
      </p:sp>
      <p:pic>
        <p:nvPicPr>
          <p:cNvPr id="6" name="Picture 6" descr="Color Seal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 bwMode="auto">
          <a:xfrm>
            <a:off x="0" y="3492500"/>
            <a:ext cx="3365500" cy="33655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295400" y="990600"/>
            <a:ext cx="7010400" cy="55399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92952972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Background Seal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3124200" y="1125538"/>
            <a:ext cx="6019800" cy="5732462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4" name="Rounded Rectangle 3"/>
          <p:cNvSpPr/>
          <p:nvPr userDrawn="1"/>
        </p:nvSpPr>
        <p:spPr bwMode="auto">
          <a:xfrm>
            <a:off x="1143000" y="1600200"/>
            <a:ext cx="7315200" cy="2057400"/>
          </a:xfrm>
          <a:prstGeom prst="roundRect">
            <a:avLst>
              <a:gd name="adj" fmla="val 9033"/>
            </a:avLst>
          </a:prstGeom>
          <a:gradFill>
            <a:gsLst>
              <a:gs pos="0">
                <a:schemeClr val="accent1">
                  <a:shade val="15000"/>
                  <a:satMod val="180000"/>
                  <a:alpha val="75000"/>
                </a:schemeClr>
              </a:gs>
              <a:gs pos="50000">
                <a:schemeClr val="accent1">
                  <a:shade val="45000"/>
                  <a:satMod val="170000"/>
                  <a:alpha val="75000"/>
                </a:schemeClr>
              </a:gs>
              <a:gs pos="70000">
                <a:schemeClr val="accent1">
                  <a:tint val="99000"/>
                  <a:shade val="65000"/>
                  <a:satMod val="155000"/>
                  <a:alpha val="75000"/>
                </a:schemeClr>
              </a:gs>
              <a:gs pos="100000">
                <a:schemeClr val="accent1">
                  <a:tint val="95500"/>
                  <a:shade val="100000"/>
                  <a:satMod val="155000"/>
                  <a:alpha val="75000"/>
                </a:schemeClr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marL="0" marR="0" lvl="0" indent="0" algn="ctr" defTabSz="9140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-150" normalizeH="0" baseline="0" noProof="0" dirty="0">
              <a:ln w="3175">
                <a:noFill/>
              </a:ln>
              <a:gradFill flip="none" rotWithShape="1">
                <a:gsLst>
                  <a:gs pos="0">
                    <a:srgbClr val="FFFFB9"/>
                  </a:gs>
                  <a:gs pos="36000">
                    <a:srgbClr val="FFFF99"/>
                  </a:gs>
                  <a:gs pos="86000">
                    <a:srgbClr val="F6AE1E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cs typeface="Arial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295400" y="1828800"/>
            <a:ext cx="7010400" cy="55399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31712123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WALKIN - Prints in GRAYS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184317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914400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Clr>
                <a:srgbClr val="D8B25C"/>
              </a:buClr>
              <a:buFont typeface="Calibri" pitchFamily="34" charset="0"/>
              <a:buChar char="•"/>
              <a:defRPr>
                <a:solidFill>
                  <a:srgbClr val="D8B2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lnSpc>
                <a:spcPct val="90000"/>
              </a:lnSpc>
              <a:buClr>
                <a:srgbClr val="A5AB81"/>
              </a:buClr>
              <a:buFont typeface="Calibri" pitchFamily="34" charset="0"/>
              <a:buChar char="•"/>
              <a:defRPr>
                <a:solidFill>
                  <a:srgbClr val="A5AB8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lnSpc>
                <a:spcPct val="90000"/>
              </a:lnSpc>
              <a:buClr>
                <a:srgbClr val="DD8047"/>
              </a:buClr>
              <a:buFont typeface="Calibri" pitchFamily="34" charset="0"/>
              <a:buChar char="•"/>
              <a:defRPr>
                <a:solidFill>
                  <a:srgbClr val="DD80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lnSpc>
                <a:spcPct val="90000"/>
              </a:lnSpc>
              <a:buClr>
                <a:schemeClr val="tx1"/>
              </a:buClr>
              <a:buFont typeface="Calibri" pitchFamily="34" charset="0"/>
              <a:buChar char="•"/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9465878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 userDrawn="1"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3" r="1130" b="72802"/>
          <a:stretch>
            <a:fillRect/>
          </a:stretch>
        </p:blipFill>
        <p:spPr bwMode="auto">
          <a:xfrm>
            <a:off x="0" y="-41440"/>
            <a:ext cx="9144000" cy="1888102"/>
          </a:xfrm>
          <a:prstGeom prst="flowChartDocumen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Placeholder 1"/>
          <p:cNvSpPr>
            <a:spLocks noGrp="1"/>
          </p:cNvSpPr>
          <p:nvPr>
            <p:ph type="title"/>
          </p:nvPr>
        </p:nvSpPr>
        <p:spPr bwMode="ltGray">
          <a:xfrm>
            <a:off x="381000" y="381202"/>
            <a:ext cx="838200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30656875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553998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 bwMode="auto">
          <a:xfrm>
            <a:off x="506506" y="1839433"/>
            <a:ext cx="8382000" cy="244374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smtClean="0"/>
            </a:lvl1pPr>
            <a:lvl2pPr>
              <a:defRPr lang="en-US" smtClean="0">
                <a:solidFill>
                  <a:srgbClr val="D8B25C"/>
                </a:solidFill>
              </a:defRPr>
            </a:lvl2pPr>
            <a:lvl3pPr>
              <a:defRPr lang="en-US" smtClean="0">
                <a:solidFill>
                  <a:srgbClr val="D1B840"/>
                </a:solidFill>
              </a:defRPr>
            </a:lvl3pPr>
            <a:lvl4pPr>
              <a:defRPr lang="en-US" smtClean="0">
                <a:solidFill>
                  <a:srgbClr val="D1B840"/>
                </a:solidFill>
              </a:defRPr>
            </a:lvl4pPr>
            <a:lvl5pPr>
              <a:defRPr lang="en-US" smtClean="0">
                <a:solidFill>
                  <a:srgbClr val="D1B840"/>
                </a:solidFill>
              </a:defRPr>
            </a:lvl5pPr>
          </a:lstStyle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/>
              <a:t>Click to edit Master text styles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/>
              <a:t>Second level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/>
              <a:t>Third level</a:t>
            </a:r>
          </a:p>
          <a:p>
            <a:pPr lvl="3">
              <a:spcBef>
                <a:spcPts val="600"/>
              </a:spcBef>
              <a:spcAft>
                <a:spcPts val="600"/>
              </a:spcAft>
            </a:pPr>
            <a:r>
              <a:rPr lang="en-US"/>
              <a:t>Fourth level</a:t>
            </a:r>
          </a:p>
          <a:p>
            <a:pPr lvl="4">
              <a:spcBef>
                <a:spcPts val="600"/>
              </a:spcBef>
              <a:spcAft>
                <a:spcPts val="600"/>
              </a:spcAft>
            </a:pPr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40654253"/>
      </p:ext>
    </p:extLst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invGray">
          <a:xfrm>
            <a:off x="1045634" y="649805"/>
            <a:ext cx="7043208" cy="609398"/>
          </a:xfrm>
          <a:effectLst>
            <a:outerShdw blurRad="50800" dist="38100" dir="2700000" algn="tl" rotWithShape="0">
              <a:prstClr val="black"/>
            </a:outerShdw>
          </a:effectLst>
        </p:spPr>
        <p:txBody>
          <a:bodyPr/>
          <a:lstStyle>
            <a:lvl1pPr algn="ctr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4400" b="1" kern="1200" spc="-15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5634" y="4344992"/>
            <a:ext cx="7043208" cy="461665"/>
          </a:xfrm>
        </p:spPr>
        <p:txBody>
          <a:bodyPr>
            <a:noAutofit/>
          </a:bodyPr>
          <a:lstStyle>
            <a:lvl1pPr marL="0" indent="0" algn="ctr">
              <a:lnSpc>
                <a:spcPct val="90000"/>
              </a:lnSpc>
              <a:spcBef>
                <a:spcPct val="0"/>
              </a:spcBef>
              <a:buNone/>
              <a:defRPr b="1"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722181" y="2355850"/>
            <a:ext cx="7690114" cy="1384994"/>
          </a:xfrm>
        </p:spPr>
        <p:txBody>
          <a:bodyPr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ctr">
              <a:buFont typeface="Arial" pitchFamily="34" charset="0"/>
              <a:buNone/>
              <a:defRPr kumimoji="0" lang="en-US" sz="4800" b="1" i="1" u="none" strike="noStrike" kern="1200" cap="none" spc="0" normalizeH="0" baseline="0" noProof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2006626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04686" y="1835915"/>
            <a:ext cx="8305800" cy="2443746"/>
          </a:xfrm>
        </p:spPr>
        <p:txBody>
          <a:bodyPr/>
          <a:lstStyle>
            <a:lvl1pPr marL="396875" marR="0" indent="-396875" algn="l" defTabSz="914363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Blip>
                <a:blip r:embed="rId2"/>
              </a:buBlip>
              <a:defRPr/>
            </a:lvl1pPr>
            <a:lvl2pPr>
              <a:spcBef>
                <a:spcPts val="600"/>
              </a:spcBef>
              <a:spcAft>
                <a:spcPts val="600"/>
              </a:spcAft>
              <a:defRPr>
                <a:solidFill>
                  <a:schemeClr val="accent4"/>
                </a:solidFill>
              </a:defRPr>
            </a:lvl2pPr>
            <a:lvl3pPr>
              <a:spcBef>
                <a:spcPts val="600"/>
              </a:spcBef>
              <a:spcAft>
                <a:spcPts val="600"/>
              </a:spcAft>
              <a:defRPr>
                <a:solidFill>
                  <a:schemeClr val="accent3"/>
                </a:solidFill>
              </a:defRPr>
            </a:lvl3pPr>
            <a:lvl4pPr>
              <a:spcBef>
                <a:spcPts val="600"/>
              </a:spcBef>
              <a:spcAft>
                <a:spcPts val="600"/>
              </a:spcAft>
              <a:defRPr>
                <a:solidFill>
                  <a:schemeClr val="accent2"/>
                </a:solidFill>
              </a:defRPr>
            </a:lvl4pPr>
            <a:lvl5pPr>
              <a:spcBef>
                <a:spcPts val="600"/>
              </a:spcBef>
              <a:spcAft>
                <a:spcPts val="600"/>
              </a:spcAft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553998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65428255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37666"/>
            <a:ext cx="8382000" cy="2443746"/>
          </a:xfrm>
          <a:noFill/>
          <a:ln w="9525">
            <a:noFill/>
            <a:miter lim="800000"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smtClean="0"/>
            </a:lvl1pPr>
            <a:lvl2pPr>
              <a:defRPr lang="en-US" smtClean="0">
                <a:solidFill>
                  <a:srgbClr val="D8B25C"/>
                </a:solidFill>
              </a:defRPr>
            </a:lvl2pPr>
            <a:lvl3pPr>
              <a:defRPr lang="en-US" smtClean="0">
                <a:solidFill>
                  <a:srgbClr val="D1B840"/>
                </a:solidFill>
              </a:defRPr>
            </a:lvl3pPr>
            <a:lvl4pPr>
              <a:defRPr lang="en-US" smtClean="0">
                <a:solidFill>
                  <a:srgbClr val="D1B840"/>
                </a:solidFill>
              </a:defRPr>
            </a:lvl4pPr>
            <a:lvl5pPr>
              <a:defRPr lang="en-US">
                <a:solidFill>
                  <a:srgbClr val="D1B840"/>
                </a:solidFill>
              </a:defRPr>
            </a:lvl5pPr>
          </a:lstStyle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/>
              <a:t>Click to edit Master text styles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/>
              <a:t>Second level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/>
              <a:t>Third level</a:t>
            </a:r>
          </a:p>
          <a:p>
            <a:pPr lvl="3">
              <a:spcBef>
                <a:spcPts val="600"/>
              </a:spcBef>
              <a:spcAft>
                <a:spcPts val="600"/>
              </a:spcAft>
            </a:pPr>
            <a:r>
              <a:rPr lang="en-US"/>
              <a:t>Fourth level</a:t>
            </a:r>
          </a:p>
          <a:p>
            <a:pPr lvl="4">
              <a:spcBef>
                <a:spcPts val="600"/>
              </a:spcBef>
              <a:spcAft>
                <a:spcPts val="600"/>
              </a:spcAft>
            </a:pPr>
            <a:r>
              <a:rPr lang="en-US"/>
              <a:t>Fifth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553998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33196928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837665"/>
            <a:ext cx="4114800" cy="2886944"/>
          </a:xfrm>
          <a:noFill/>
          <a:ln w="9525">
            <a:noFill/>
            <a:miter lim="800000"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/>
              <a:t>Click to edit Master text styles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/>
              <a:t>Second level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/>
              <a:t>Third level</a:t>
            </a:r>
          </a:p>
          <a:p>
            <a:pPr lvl="3">
              <a:spcBef>
                <a:spcPts val="600"/>
              </a:spcBef>
              <a:spcAft>
                <a:spcPts val="600"/>
              </a:spcAft>
            </a:pPr>
            <a:r>
              <a:rPr lang="en-US"/>
              <a:t>Fourth level</a:t>
            </a:r>
          </a:p>
          <a:p>
            <a:pPr lvl="4">
              <a:spcBef>
                <a:spcPts val="600"/>
              </a:spcBef>
              <a:spcAft>
                <a:spcPts val="600"/>
              </a:spcAft>
            </a:pPr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837665"/>
            <a:ext cx="4114800" cy="2886944"/>
          </a:xfrm>
          <a:noFill/>
          <a:ln w="9525">
            <a:noFill/>
            <a:miter lim="800000"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/>
              <a:t>Click to edit Master text styles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/>
              <a:t>Second level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/>
              <a:t>Third level</a:t>
            </a:r>
          </a:p>
          <a:p>
            <a:pPr lvl="3">
              <a:spcBef>
                <a:spcPts val="600"/>
              </a:spcBef>
              <a:spcAft>
                <a:spcPts val="600"/>
              </a:spcAft>
            </a:pPr>
            <a:r>
              <a:rPr lang="en-US"/>
              <a:t>Fourth level</a:t>
            </a:r>
          </a:p>
          <a:p>
            <a:pPr lvl="4">
              <a:spcBef>
                <a:spcPts val="600"/>
              </a:spcBef>
              <a:spcAft>
                <a:spcPts val="600"/>
              </a:spcAft>
            </a:pPr>
            <a:r>
              <a:rPr lang="en-US"/>
              <a:t>Fifth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553998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3069974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1" y="2098850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ct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2515922"/>
            <a:ext cx="4114800" cy="2886944"/>
          </a:xfrm>
          <a:noFill/>
          <a:ln w="9525">
            <a:noFill/>
            <a:miter lim="800000"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/>
              <a:t>Click to edit Master text styles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/>
              <a:t>Second level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/>
              <a:t>Third level</a:t>
            </a:r>
          </a:p>
          <a:p>
            <a:pPr lvl="3">
              <a:spcBef>
                <a:spcPts val="600"/>
              </a:spcBef>
              <a:spcAft>
                <a:spcPts val="600"/>
              </a:spcAft>
            </a:pPr>
            <a:r>
              <a:rPr lang="en-US"/>
              <a:t>Fourth level</a:t>
            </a:r>
          </a:p>
          <a:p>
            <a:pPr lvl="4">
              <a:spcBef>
                <a:spcPts val="600"/>
              </a:spcBef>
              <a:spcAft>
                <a:spcPts val="600"/>
              </a:spcAft>
            </a:pPr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8382" y="2104052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ct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97426" y="2521124"/>
            <a:ext cx="4117974" cy="2886944"/>
          </a:xfrm>
          <a:noFill/>
          <a:ln w="9525">
            <a:noFill/>
            <a:miter lim="800000"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/>
              <a:t>Click to edit Master text styles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/>
              <a:t>Second level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/>
              <a:t>Third level</a:t>
            </a:r>
          </a:p>
          <a:p>
            <a:pPr lvl="3">
              <a:spcBef>
                <a:spcPts val="600"/>
              </a:spcBef>
              <a:spcAft>
                <a:spcPts val="600"/>
              </a:spcAft>
            </a:pPr>
            <a:r>
              <a:rPr lang="en-US"/>
              <a:t>Fourth level</a:t>
            </a:r>
          </a:p>
          <a:p>
            <a:pPr lvl="4">
              <a:spcBef>
                <a:spcPts val="600"/>
              </a:spcBef>
              <a:spcAft>
                <a:spcPts val="600"/>
              </a:spcAft>
            </a:pPr>
            <a:r>
              <a:rPr lang="en-US"/>
              <a:t>Fifth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421765"/>
            <a:ext cx="8382000" cy="609398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23481201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421765"/>
            <a:ext cx="8382000" cy="609398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94100429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Background Seal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3124200" y="1125538"/>
            <a:ext cx="6019800" cy="5732462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4" name="Rounded Rectangle 3"/>
          <p:cNvSpPr/>
          <p:nvPr userDrawn="1"/>
        </p:nvSpPr>
        <p:spPr bwMode="auto">
          <a:xfrm>
            <a:off x="1143000" y="1600200"/>
            <a:ext cx="7315200" cy="2057400"/>
          </a:xfrm>
          <a:prstGeom prst="roundRect">
            <a:avLst>
              <a:gd name="adj" fmla="val 9033"/>
            </a:avLst>
          </a:prstGeom>
          <a:gradFill>
            <a:gsLst>
              <a:gs pos="0">
                <a:schemeClr val="accent1">
                  <a:shade val="15000"/>
                  <a:satMod val="180000"/>
                  <a:alpha val="75000"/>
                </a:schemeClr>
              </a:gs>
              <a:gs pos="50000">
                <a:schemeClr val="accent1">
                  <a:shade val="45000"/>
                  <a:satMod val="170000"/>
                  <a:alpha val="75000"/>
                </a:schemeClr>
              </a:gs>
              <a:gs pos="70000">
                <a:schemeClr val="accent1">
                  <a:tint val="99000"/>
                  <a:shade val="65000"/>
                  <a:satMod val="155000"/>
                  <a:alpha val="75000"/>
                </a:schemeClr>
              </a:gs>
              <a:gs pos="100000">
                <a:schemeClr val="accent1">
                  <a:tint val="95500"/>
                  <a:shade val="100000"/>
                  <a:satMod val="155000"/>
                  <a:alpha val="75000"/>
                </a:schemeClr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endParaRPr lang="en-US" sz="5400" b="1" spc="-150" dirty="0">
              <a:ln w="3175">
                <a:noFill/>
              </a:ln>
              <a:gradFill flip="none" rotWithShape="1">
                <a:gsLst>
                  <a:gs pos="0">
                    <a:srgbClr val="FFFFB9"/>
                  </a:gs>
                  <a:gs pos="36000">
                    <a:srgbClr val="FFFF99"/>
                  </a:gs>
                  <a:gs pos="86000">
                    <a:srgbClr val="F6AE1E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Arial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295400" y="1828800"/>
            <a:ext cx="7010400" cy="55399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51343490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invGray">
          <a:xfrm>
            <a:off x="1045634" y="649805"/>
            <a:ext cx="7043208" cy="609398"/>
          </a:xfrm>
          <a:effectLst>
            <a:outerShdw blurRad="50800" dist="38100" dir="2700000" algn="tl" rotWithShape="0">
              <a:prstClr val="black"/>
            </a:outerShdw>
          </a:effectLst>
        </p:spPr>
        <p:txBody>
          <a:bodyPr/>
          <a:lstStyle>
            <a:lvl1pPr algn="ctr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4400" b="1" kern="1200" spc="-15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5634" y="4344992"/>
            <a:ext cx="7043208" cy="461665"/>
          </a:xfrm>
        </p:spPr>
        <p:txBody>
          <a:bodyPr>
            <a:noAutofit/>
          </a:bodyPr>
          <a:lstStyle>
            <a:lvl1pPr marL="0" indent="0" algn="ctr">
              <a:lnSpc>
                <a:spcPct val="90000"/>
              </a:lnSpc>
              <a:spcBef>
                <a:spcPct val="0"/>
              </a:spcBef>
              <a:buNone/>
              <a:defRPr b="1"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722181" y="2355850"/>
            <a:ext cx="7690114" cy="1384994"/>
          </a:xfrm>
        </p:spPr>
        <p:txBody>
          <a:bodyPr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ctr">
              <a:buFont typeface="Arial" pitchFamily="34" charset="0"/>
              <a:buNone/>
              <a:defRPr kumimoji="0" lang="en-US" sz="4800" b="1" i="1" u="none" strike="noStrike" kern="1200" cap="none" spc="0" normalizeH="0" baseline="0" noProof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2164689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11915822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04686" y="1835915"/>
            <a:ext cx="8305800" cy="2443746"/>
          </a:xfrm>
        </p:spPr>
        <p:txBody>
          <a:bodyPr/>
          <a:lstStyle>
            <a:lvl1pPr marL="396875" marR="0" indent="-396875" algn="l" defTabSz="914363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Blip>
                <a:blip r:embed="rId2"/>
              </a:buBlip>
              <a:defRPr/>
            </a:lvl1pPr>
            <a:lvl2pPr>
              <a:spcBef>
                <a:spcPts val="600"/>
              </a:spcBef>
              <a:spcAft>
                <a:spcPts val="600"/>
              </a:spcAft>
              <a:defRPr>
                <a:solidFill>
                  <a:schemeClr val="accent4"/>
                </a:solidFill>
              </a:defRPr>
            </a:lvl2pPr>
            <a:lvl3pPr>
              <a:spcBef>
                <a:spcPts val="600"/>
              </a:spcBef>
              <a:spcAft>
                <a:spcPts val="600"/>
              </a:spcAft>
              <a:defRPr>
                <a:solidFill>
                  <a:schemeClr val="accent3"/>
                </a:solidFill>
              </a:defRPr>
            </a:lvl3pPr>
            <a:lvl4pPr>
              <a:spcBef>
                <a:spcPts val="600"/>
              </a:spcBef>
              <a:spcAft>
                <a:spcPts val="600"/>
              </a:spcAft>
              <a:defRPr>
                <a:solidFill>
                  <a:schemeClr val="accent2"/>
                </a:solidFill>
              </a:defRPr>
            </a:lvl4pPr>
            <a:lvl5pPr>
              <a:spcBef>
                <a:spcPts val="600"/>
              </a:spcBef>
              <a:spcAft>
                <a:spcPts val="600"/>
              </a:spcAft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553998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67391080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553998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 bwMode="auto">
          <a:xfrm>
            <a:off x="506506" y="1839433"/>
            <a:ext cx="8382000" cy="244374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smtClean="0"/>
            </a:lvl1pPr>
            <a:lvl2pPr>
              <a:defRPr lang="en-US" smtClean="0">
                <a:solidFill>
                  <a:srgbClr val="D8B25C"/>
                </a:solidFill>
              </a:defRPr>
            </a:lvl2pPr>
            <a:lvl3pPr>
              <a:defRPr lang="en-US" smtClean="0">
                <a:solidFill>
                  <a:srgbClr val="D1B840"/>
                </a:solidFill>
              </a:defRPr>
            </a:lvl3pPr>
            <a:lvl4pPr>
              <a:defRPr lang="en-US" smtClean="0">
                <a:solidFill>
                  <a:srgbClr val="D1B840"/>
                </a:solidFill>
              </a:defRPr>
            </a:lvl4pPr>
            <a:lvl5pPr>
              <a:defRPr lang="en-US" smtClean="0">
                <a:solidFill>
                  <a:srgbClr val="D1B840"/>
                </a:solidFill>
              </a:defRPr>
            </a:lvl5pPr>
          </a:lstStyle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/>
              <a:t>Click to edit Master text styles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/>
              <a:t>Second level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/>
              <a:t>Third level</a:t>
            </a:r>
          </a:p>
          <a:p>
            <a:pPr lvl="3">
              <a:spcBef>
                <a:spcPts val="600"/>
              </a:spcBef>
              <a:spcAft>
                <a:spcPts val="600"/>
              </a:spcAft>
            </a:pPr>
            <a:r>
              <a:rPr lang="en-US"/>
              <a:t>Fourth level</a:t>
            </a:r>
          </a:p>
          <a:p>
            <a:pPr lvl="4">
              <a:spcBef>
                <a:spcPts val="600"/>
              </a:spcBef>
              <a:spcAft>
                <a:spcPts val="600"/>
              </a:spcAft>
            </a:pPr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91571200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37666"/>
            <a:ext cx="8382000" cy="2443746"/>
          </a:xfrm>
          <a:noFill/>
          <a:ln w="9525">
            <a:noFill/>
            <a:miter lim="800000"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smtClean="0"/>
            </a:lvl1pPr>
            <a:lvl2pPr>
              <a:defRPr lang="en-US" smtClean="0">
                <a:solidFill>
                  <a:srgbClr val="D8B25C"/>
                </a:solidFill>
              </a:defRPr>
            </a:lvl2pPr>
            <a:lvl3pPr>
              <a:defRPr lang="en-US" smtClean="0">
                <a:solidFill>
                  <a:srgbClr val="D1B840"/>
                </a:solidFill>
              </a:defRPr>
            </a:lvl3pPr>
            <a:lvl4pPr>
              <a:defRPr lang="en-US" smtClean="0">
                <a:solidFill>
                  <a:srgbClr val="D1B840"/>
                </a:solidFill>
              </a:defRPr>
            </a:lvl4pPr>
            <a:lvl5pPr>
              <a:defRPr lang="en-US">
                <a:solidFill>
                  <a:srgbClr val="D1B840"/>
                </a:solidFill>
              </a:defRPr>
            </a:lvl5pPr>
          </a:lstStyle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/>
              <a:t>Click to edit Master text styles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/>
              <a:t>Second level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/>
              <a:t>Third level</a:t>
            </a:r>
          </a:p>
          <a:p>
            <a:pPr lvl="3">
              <a:spcBef>
                <a:spcPts val="600"/>
              </a:spcBef>
              <a:spcAft>
                <a:spcPts val="600"/>
              </a:spcAft>
            </a:pPr>
            <a:r>
              <a:rPr lang="en-US"/>
              <a:t>Fourth level</a:t>
            </a:r>
          </a:p>
          <a:p>
            <a:pPr lvl="4">
              <a:spcBef>
                <a:spcPts val="600"/>
              </a:spcBef>
              <a:spcAft>
                <a:spcPts val="600"/>
              </a:spcAft>
            </a:pPr>
            <a:r>
              <a:rPr lang="en-US"/>
              <a:t>Fifth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553998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61272772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837665"/>
            <a:ext cx="4114800" cy="2886944"/>
          </a:xfrm>
          <a:noFill/>
          <a:ln w="9525">
            <a:noFill/>
            <a:miter lim="800000"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/>
              <a:t>Click to edit Master text styles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/>
              <a:t>Second level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/>
              <a:t>Third level</a:t>
            </a:r>
          </a:p>
          <a:p>
            <a:pPr lvl="3">
              <a:spcBef>
                <a:spcPts val="600"/>
              </a:spcBef>
              <a:spcAft>
                <a:spcPts val="600"/>
              </a:spcAft>
            </a:pPr>
            <a:r>
              <a:rPr lang="en-US"/>
              <a:t>Fourth level</a:t>
            </a:r>
          </a:p>
          <a:p>
            <a:pPr lvl="4">
              <a:spcBef>
                <a:spcPts val="600"/>
              </a:spcBef>
              <a:spcAft>
                <a:spcPts val="600"/>
              </a:spcAft>
            </a:pPr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837665"/>
            <a:ext cx="4114800" cy="2886944"/>
          </a:xfrm>
          <a:noFill/>
          <a:ln w="9525">
            <a:noFill/>
            <a:miter lim="800000"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/>
              <a:t>Click to edit Master text styles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/>
              <a:t>Second level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/>
              <a:t>Third level</a:t>
            </a:r>
          </a:p>
          <a:p>
            <a:pPr lvl="3">
              <a:spcBef>
                <a:spcPts val="600"/>
              </a:spcBef>
              <a:spcAft>
                <a:spcPts val="600"/>
              </a:spcAft>
            </a:pPr>
            <a:r>
              <a:rPr lang="en-US"/>
              <a:t>Fourth level</a:t>
            </a:r>
          </a:p>
          <a:p>
            <a:pPr lvl="4">
              <a:spcBef>
                <a:spcPts val="600"/>
              </a:spcBef>
              <a:spcAft>
                <a:spcPts val="600"/>
              </a:spcAft>
            </a:pPr>
            <a:r>
              <a:rPr lang="en-US"/>
              <a:t>Fifth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553998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93680810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1" y="2098850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ct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2515922"/>
            <a:ext cx="4114800" cy="2886944"/>
          </a:xfrm>
          <a:noFill/>
          <a:ln w="9525">
            <a:noFill/>
            <a:miter lim="800000"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/>
              <a:t>Click to edit Master text styles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/>
              <a:t>Second level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/>
              <a:t>Third level</a:t>
            </a:r>
          </a:p>
          <a:p>
            <a:pPr lvl="3">
              <a:spcBef>
                <a:spcPts val="600"/>
              </a:spcBef>
              <a:spcAft>
                <a:spcPts val="600"/>
              </a:spcAft>
            </a:pPr>
            <a:r>
              <a:rPr lang="en-US"/>
              <a:t>Fourth level</a:t>
            </a:r>
          </a:p>
          <a:p>
            <a:pPr lvl="4">
              <a:spcBef>
                <a:spcPts val="600"/>
              </a:spcBef>
              <a:spcAft>
                <a:spcPts val="600"/>
              </a:spcAft>
            </a:pPr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8382" y="2104052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ct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97426" y="2521124"/>
            <a:ext cx="4117974" cy="2886944"/>
          </a:xfrm>
          <a:noFill/>
          <a:ln w="9525">
            <a:noFill/>
            <a:miter lim="800000"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/>
              <a:t>Click to edit Master text styles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/>
              <a:t>Second level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/>
              <a:t>Third level</a:t>
            </a:r>
          </a:p>
          <a:p>
            <a:pPr lvl="3">
              <a:spcBef>
                <a:spcPts val="600"/>
              </a:spcBef>
              <a:spcAft>
                <a:spcPts val="600"/>
              </a:spcAft>
            </a:pPr>
            <a:r>
              <a:rPr lang="en-US"/>
              <a:t>Fourth level</a:t>
            </a:r>
          </a:p>
          <a:p>
            <a:pPr lvl="4">
              <a:spcBef>
                <a:spcPts val="600"/>
              </a:spcBef>
              <a:spcAft>
                <a:spcPts val="600"/>
              </a:spcAft>
            </a:pPr>
            <a:r>
              <a:rPr lang="en-US"/>
              <a:t>Fifth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421765"/>
            <a:ext cx="8382000" cy="609398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24140432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421765"/>
            <a:ext cx="8382000" cy="609398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11011023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828800"/>
            <a:ext cx="8382000" cy="2443746"/>
          </a:xfrm>
          <a:noFill/>
          <a:ln w="9525">
            <a:noFill/>
            <a:miter lim="800000"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/>
              <a:t>Click to edit Master text styles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/>
              <a:t>Second level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/>
              <a:t>Third level</a:t>
            </a:r>
          </a:p>
          <a:p>
            <a:pPr lvl="3">
              <a:spcBef>
                <a:spcPts val="600"/>
              </a:spcBef>
              <a:spcAft>
                <a:spcPts val="600"/>
              </a:spcAft>
            </a:pPr>
            <a:r>
              <a:rPr lang="en-US"/>
              <a:t>Fourth level</a:t>
            </a:r>
          </a:p>
          <a:p>
            <a:pPr lvl="4">
              <a:spcBef>
                <a:spcPts val="600"/>
              </a:spcBef>
              <a:spcAft>
                <a:spcPts val="600"/>
              </a:spcAft>
            </a:pPr>
            <a:r>
              <a:rPr lang="en-US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 bwMode="invGray">
          <a:xfrm>
            <a:off x="419100" y="375693"/>
            <a:ext cx="8382000" cy="609398"/>
          </a:xfrm>
          <a:effectLst>
            <a:outerShdw blurRad="50800" dist="38100" dir="2700000" algn="tl" rotWithShape="0">
              <a:prstClr val="black"/>
            </a:outerShdw>
          </a:effectLst>
        </p:spPr>
        <p:txBody>
          <a:bodyPr/>
          <a:lstStyle>
            <a:lvl1pPr algn="ctr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4400" b="1" kern="1200" spc="-15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38755387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92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722051" y="2355850"/>
            <a:ext cx="7690114" cy="1384994"/>
          </a:xfrm>
        </p:spPr>
        <p:txBody>
          <a:bodyPr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ctr">
              <a:buFont typeface="Arial" pitchFamily="34" charset="0"/>
              <a:buNone/>
              <a:defRPr kumimoji="0" lang="en-US" sz="4400" b="1" i="1" u="none" strike="noStrike" kern="1200" cap="none" spc="0" normalizeH="0" baseline="0" noProof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81000" y="421765"/>
            <a:ext cx="8382000" cy="609398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5842274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81000" y="421765"/>
            <a:ext cx="8382000" cy="609398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56067495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Background Seal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3124200" y="1125538"/>
            <a:ext cx="6019800" cy="5732462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4" name="Rounded Rectangle 3"/>
          <p:cNvSpPr/>
          <p:nvPr userDrawn="1"/>
        </p:nvSpPr>
        <p:spPr bwMode="auto">
          <a:xfrm>
            <a:off x="1143000" y="1600200"/>
            <a:ext cx="7315200" cy="2057400"/>
          </a:xfrm>
          <a:prstGeom prst="roundRect">
            <a:avLst>
              <a:gd name="adj" fmla="val 9033"/>
            </a:avLst>
          </a:prstGeom>
          <a:gradFill>
            <a:gsLst>
              <a:gs pos="0">
                <a:schemeClr val="accent1">
                  <a:shade val="15000"/>
                  <a:satMod val="180000"/>
                  <a:alpha val="75000"/>
                </a:schemeClr>
              </a:gs>
              <a:gs pos="50000">
                <a:schemeClr val="accent1">
                  <a:shade val="45000"/>
                  <a:satMod val="170000"/>
                  <a:alpha val="75000"/>
                </a:schemeClr>
              </a:gs>
              <a:gs pos="70000">
                <a:schemeClr val="accent1">
                  <a:tint val="99000"/>
                  <a:shade val="65000"/>
                  <a:satMod val="155000"/>
                  <a:alpha val="75000"/>
                </a:schemeClr>
              </a:gs>
              <a:gs pos="100000">
                <a:schemeClr val="accent1">
                  <a:tint val="95500"/>
                  <a:shade val="100000"/>
                  <a:satMod val="155000"/>
                  <a:alpha val="75000"/>
                </a:schemeClr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endParaRPr lang="en-US" sz="5400" b="1" spc="-150" dirty="0">
              <a:ln w="3175">
                <a:noFill/>
              </a:ln>
              <a:gradFill flip="none" rotWithShape="1">
                <a:gsLst>
                  <a:gs pos="0">
                    <a:srgbClr val="FFFFB9"/>
                  </a:gs>
                  <a:gs pos="36000">
                    <a:srgbClr val="FFFF99"/>
                  </a:gs>
                  <a:gs pos="86000">
                    <a:srgbClr val="F6AE1E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Arial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295400" y="1828800"/>
            <a:ext cx="7010400" cy="55399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73511949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5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5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1232807"/>
      </p:ext>
    </p:extLst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70"/>
            <a:ext cx="7886700" cy="2511835"/>
          </a:xfrm>
        </p:spPr>
        <p:txBody>
          <a:bodyPr anchor="b">
            <a:normAutofit/>
          </a:bodyPr>
          <a:lstStyle>
            <a:lvl1pPr>
              <a:defRPr sz="4500">
                <a:solidFill>
                  <a:srgbClr val="FCA50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4850583"/>
            <a:ext cx="7885509" cy="166199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Date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Delta Conveyance Project           ACP/WP/Subject to Common  Interest Agreement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43">
            <a:extLst>
              <a:ext uri="{FF2B5EF4-FFF2-40B4-BE49-F238E27FC236}">
                <a16:creationId xmlns:a16="http://schemas.microsoft.com/office/drawing/2014/main" id="{A95CDF53-5217-4ADA-BDD0-06A491A67CD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" y="4850581"/>
            <a:ext cx="6063854" cy="160338"/>
          </a:xfrm>
          <a:prstGeom prst="rect">
            <a:avLst/>
          </a:prstGeom>
          <a:gradFill rotWithShape="1">
            <a:gsLst>
              <a:gs pos="0">
                <a:srgbClr val="FCA501"/>
              </a:gs>
              <a:gs pos="50000">
                <a:srgbClr val="FEC358">
                  <a:alpha val="61000"/>
                </a:srgbClr>
              </a:gs>
              <a:gs pos="100000">
                <a:srgbClr val="FEDCA0">
                  <a:alpha val="52000"/>
                </a:srgbClr>
              </a:gs>
            </a:gsLst>
            <a:lin ang="0" scaled="1"/>
          </a:gradFill>
          <a:ln>
            <a:noFill/>
          </a:ln>
          <a:effectLst/>
        </p:spPr>
        <p:txBody>
          <a:bodyPr wrap="none" lIns="67500" tIns="35100" rIns="67500" bIns="35100" anchor="ctr"/>
          <a:lstStyle/>
          <a:p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67427758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43284-3AF2-45CB-8168-BAC45C161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5399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C473826E-B275-415D-BF47-843146AB72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8651" y="1242207"/>
            <a:ext cx="7885509" cy="583421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FCA50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5E58144-3A74-4437-914A-D3E6CBC7E1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0000" y="1825627"/>
            <a:ext cx="7675350" cy="2954655"/>
          </a:xfrm>
        </p:spPr>
        <p:txBody>
          <a:bodyPr/>
          <a:lstStyle>
            <a:lvl1pPr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defRPr/>
            </a:lvl1pPr>
            <a:lvl2pPr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defRPr/>
            </a:lvl2pPr>
            <a:lvl3pPr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defRPr/>
            </a:lvl3pPr>
            <a:lvl4pPr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defRPr/>
            </a:lvl4pPr>
            <a:lvl5pPr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00265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757805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ct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3" y="1757805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ct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2" y="6492879"/>
            <a:ext cx="9131559" cy="365125"/>
          </a:xfrm>
          <a:prstGeom prst="rect">
            <a:avLst/>
          </a:prstGeom>
        </p:spPr>
        <p:txBody>
          <a:bodyPr/>
          <a:lstStyle/>
          <a:p>
            <a:pPr>
              <a:tabLst>
                <a:tab pos="4227513" algn="dec"/>
                <a:tab pos="8462963" algn="ctr"/>
              </a:tabLst>
            </a:pPr>
            <a:r>
              <a:rPr lang="en-US" dirty="0">
                <a:solidFill>
                  <a:prstClr val="white">
                    <a:lumMod val="95000"/>
                  </a:prstClr>
                </a:solidFill>
              </a:rPr>
              <a:t>Special Committee on Bay-Delta 	Item 3c, Page  	May 24, 2016</a:t>
            </a:r>
          </a:p>
        </p:txBody>
      </p:sp>
    </p:spTree>
    <p:extLst>
      <p:ext uri="{BB962C8B-B14F-4D97-AF65-F5344CB8AC3E}">
        <p14:creationId xmlns:p14="http://schemas.microsoft.com/office/powerpoint/2010/main" val="3168477090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92128895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922643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Prints in GRAYS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8858367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3">
            <a:lum/>
          </a:blip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2879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376452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</p:sldLayoutIdLst>
  <p:transition>
    <p:fade/>
  </p:transition>
  <p:hf hdr="0" ftr="0" dt="0"/>
  <p:txStyles>
    <p:titleStyle>
      <a:lvl1pPr algn="ctr" defTabSz="914363" rtl="0" eaLnBrk="1" latinLnBrk="0" hangingPunct="1">
        <a:lnSpc>
          <a:spcPct val="90000"/>
        </a:lnSpc>
        <a:spcBef>
          <a:spcPct val="0"/>
        </a:spcBef>
        <a:buNone/>
        <a:defRPr lang="en-US" sz="4000" b="0" kern="1200" cap="none" spc="-15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54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55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5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5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5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1300" y="3741490"/>
            <a:ext cx="7681913" cy="3013479"/>
          </a:xfrm>
        </p:spPr>
        <p:txBody>
          <a:bodyPr/>
          <a:lstStyle/>
          <a:p>
            <a:r>
              <a:rPr lang="en-US" sz="4400" dirty="0"/>
              <a:t>2</a:t>
            </a:r>
            <a:r>
              <a:rPr lang="en-US" sz="4400" baseline="30000" dirty="0"/>
              <a:t>nd</a:t>
            </a:r>
            <a:r>
              <a:rPr lang="en-US" sz="4400" dirty="0"/>
              <a:t> Temporary</a:t>
            </a:r>
            <a:br>
              <a:rPr lang="en-US" sz="4400" dirty="0"/>
            </a:br>
            <a:r>
              <a:rPr lang="en-US" sz="4400" dirty="0"/>
              <a:t>Warren Act Contract</a:t>
            </a:r>
            <a:br>
              <a:rPr lang="en-US" sz="4400" dirty="0"/>
            </a:br>
            <a:br>
              <a:rPr lang="en-US" sz="4400" dirty="0"/>
            </a:br>
            <a:r>
              <a:rPr lang="en-US" sz="2800" dirty="0"/>
              <a:t>Central Coast Water Authority</a:t>
            </a:r>
            <a:br>
              <a:rPr lang="en-US" sz="2800" dirty="0"/>
            </a:br>
            <a:r>
              <a:rPr lang="en-US" sz="2800" dirty="0"/>
              <a:t>Operations Committee Meeting</a:t>
            </a:r>
            <a:br>
              <a:rPr lang="en-US" sz="2800" dirty="0"/>
            </a:br>
            <a:r>
              <a:rPr lang="en-US" sz="2800" dirty="0"/>
              <a:t>July 11, 2024</a:t>
            </a:r>
            <a:br>
              <a:rPr lang="en-US" sz="2800" dirty="0"/>
            </a:b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414" y="753836"/>
            <a:ext cx="3782786" cy="2923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724151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5380"/>
            <a:ext cx="8382000" cy="727862"/>
          </a:xfrm>
        </p:spPr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97286" y="862885"/>
            <a:ext cx="8331559" cy="5632311"/>
          </a:xfrm>
        </p:spPr>
        <p:txBody>
          <a:bodyPr/>
          <a:lstStyle/>
          <a:p>
            <a:r>
              <a:rPr lang="en-US" sz="2400" dirty="0"/>
              <a:t>1995 ― 2022: CCWA and USBR executed a Warren Act Contract to permit storage and/or conveyance of CCWA water into the Cachuma Project for delivery to the CCWA South Coast participants</a:t>
            </a:r>
          </a:p>
          <a:p>
            <a:r>
              <a:rPr lang="en-US" sz="2400" dirty="0"/>
              <a:t>Fall 2021: USBR determined not sufficient time to negotiate a new long-term (25+ year) contract, and do associated environmental compliance, before 1995 Contract expired</a:t>
            </a:r>
          </a:p>
          <a:p>
            <a:pPr lvl="1"/>
            <a:r>
              <a:rPr lang="en-US" sz="2000" dirty="0"/>
              <a:t>USBR and NMFS re-consultation underway</a:t>
            </a:r>
          </a:p>
          <a:p>
            <a:r>
              <a:rPr lang="en-US" sz="2400" dirty="0"/>
              <a:t>June 2022: </a:t>
            </a:r>
            <a:r>
              <a:rPr lang="en-US" sz="2400" dirty="0" err="1"/>
              <a:t>CCWA</a:t>
            </a:r>
            <a:r>
              <a:rPr lang="en-US" sz="2400" dirty="0"/>
              <a:t> and USBR executed a Temporary Warren Act Contract</a:t>
            </a:r>
          </a:p>
          <a:p>
            <a:pPr lvl="1"/>
            <a:r>
              <a:rPr lang="en-US" sz="2000" dirty="0"/>
              <a:t>Expires September 30, 2024</a:t>
            </a:r>
          </a:p>
          <a:p>
            <a:r>
              <a:rPr lang="en-US" sz="2400" dirty="0"/>
              <a:t>Late 2023: USBR again determined not sufficient time to negotiate a new long-term contract and do associated environmental review</a:t>
            </a:r>
          </a:p>
          <a:p>
            <a:pPr lvl="1"/>
            <a:r>
              <a:rPr lang="en-US" sz="2000" dirty="0"/>
              <a:t>USBR and NMFS re-consultation still underway</a:t>
            </a:r>
          </a:p>
          <a:p>
            <a:r>
              <a:rPr lang="en-US" sz="2400" dirty="0"/>
              <a:t>CCWA and USBR negotiating 2</a:t>
            </a:r>
            <a:r>
              <a:rPr lang="en-US" sz="2400" baseline="30000" dirty="0"/>
              <a:t>nd</a:t>
            </a:r>
            <a:r>
              <a:rPr lang="en-US" sz="2400" dirty="0"/>
              <a:t> Temporary Warren Act Contract</a:t>
            </a:r>
          </a:p>
        </p:txBody>
      </p:sp>
    </p:spTree>
    <p:extLst>
      <p:ext uri="{BB962C8B-B14F-4D97-AF65-F5344CB8AC3E}">
        <p14:creationId xmlns:p14="http://schemas.microsoft.com/office/powerpoint/2010/main" val="2597009836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18563"/>
            <a:ext cx="8382000" cy="714777"/>
          </a:xfrm>
        </p:spPr>
        <p:txBody>
          <a:bodyPr/>
          <a:lstStyle/>
          <a:p>
            <a:r>
              <a:rPr lang="en-US" dirty="0"/>
              <a:t>DRAFT 2</a:t>
            </a:r>
            <a:r>
              <a:rPr lang="en-US" baseline="30000" dirty="0"/>
              <a:t>nd</a:t>
            </a:r>
            <a:r>
              <a:rPr lang="en-US" dirty="0"/>
              <a:t> Temporary Warren Act Contract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21972" y="644151"/>
            <a:ext cx="8319752" cy="3391698"/>
          </a:xfrm>
        </p:spPr>
        <p:txBody>
          <a:bodyPr/>
          <a:lstStyle/>
          <a:p>
            <a:pPr lvl="1"/>
            <a:endParaRPr lang="en-US" sz="2400" dirty="0">
              <a:solidFill>
                <a:schemeClr val="tx1"/>
              </a:solidFill>
            </a:endParaRPr>
          </a:p>
          <a:p>
            <a:pPr marL="517525" lvl="1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r>
              <a:rPr lang="en-US" sz="2800" dirty="0"/>
              <a:t>All Warren Act Contracts are NEW contracts; not renewals or extensions</a:t>
            </a:r>
          </a:p>
          <a:p>
            <a:r>
              <a:rPr lang="en-US" sz="2800" dirty="0"/>
              <a:t>Term: Effective date (date executed by USBR) to </a:t>
            </a:r>
            <a:r>
              <a:rPr lang="en-US" sz="2800" b="1" u="sng" dirty="0"/>
              <a:t>June 14, 2027</a:t>
            </a:r>
          </a:p>
          <a:p>
            <a:pPr lvl="1"/>
            <a:r>
              <a:rPr lang="en-US" dirty="0"/>
              <a:t>During this period, ideally, a new long-term contract will be negotiated</a:t>
            </a:r>
          </a:p>
        </p:txBody>
      </p:sp>
    </p:spTree>
    <p:extLst>
      <p:ext uri="{BB962C8B-B14F-4D97-AF65-F5344CB8AC3E}">
        <p14:creationId xmlns:p14="http://schemas.microsoft.com/office/powerpoint/2010/main" val="397313278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74C29-88DD-82A1-8939-AF47413E9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30189"/>
            <a:ext cx="8382000" cy="1181364"/>
          </a:xfrm>
        </p:spPr>
        <p:txBody>
          <a:bodyPr/>
          <a:lstStyle/>
          <a:p>
            <a:r>
              <a:rPr lang="en-US" sz="4000" dirty="0"/>
              <a:t>New/different terms from 1</a:t>
            </a:r>
            <a:r>
              <a:rPr lang="en-US" sz="4000" baseline="30000" dirty="0"/>
              <a:t>st</a:t>
            </a:r>
            <a:r>
              <a:rPr lang="en-US" sz="4000" dirty="0"/>
              <a:t> Temporary Contract</a:t>
            </a:r>
            <a:br>
              <a:rPr lang="en-US" sz="4000" dirty="0"/>
            </a:br>
            <a:br>
              <a:rPr lang="en-US" sz="4000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7B898B-05AD-C665-D50D-3DF4C2D884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4807470"/>
          </a:xfrm>
        </p:spPr>
        <p:txBody>
          <a:bodyPr/>
          <a:lstStyle/>
          <a:p>
            <a:r>
              <a:rPr lang="en-US" sz="2200" dirty="0"/>
              <a:t>Automatic 5% conveyance loss assessed</a:t>
            </a:r>
          </a:p>
          <a:p>
            <a:pPr lvl="1"/>
            <a:r>
              <a:rPr lang="en-US" sz="2200" dirty="0"/>
              <a:t>TBD whether in lieu of actual losses or in addition to actual losses</a:t>
            </a:r>
          </a:p>
          <a:p>
            <a:r>
              <a:rPr lang="en-US" sz="2200" dirty="0"/>
              <a:t>Any </a:t>
            </a:r>
            <a:r>
              <a:rPr lang="en-US" sz="2200" dirty="0" err="1"/>
              <a:t>CCWA</a:t>
            </a:r>
            <a:r>
              <a:rPr lang="en-US" sz="2200" dirty="0"/>
              <a:t> remaining in Cachuma on the effective date will be </a:t>
            </a:r>
            <a:r>
              <a:rPr lang="en-US" sz="2200" i="1" dirty="0"/>
              <a:t>deemed</a:t>
            </a:r>
            <a:r>
              <a:rPr lang="en-US" sz="2200" dirty="0"/>
              <a:t> abandoned to USBR (NO carryover between contracts)</a:t>
            </a:r>
          </a:p>
          <a:p>
            <a:pPr lvl="1"/>
            <a:r>
              <a:rPr lang="en-US" sz="2200" dirty="0">
                <a:solidFill>
                  <a:srgbClr val="FF0000"/>
                </a:solidFill>
              </a:rPr>
              <a:t>IMPORTANT</a:t>
            </a:r>
            <a:r>
              <a:rPr lang="en-US" sz="2200" dirty="0"/>
              <a:t> that all South Coast Participants take delivery of all </a:t>
            </a:r>
            <a:r>
              <a:rPr lang="en-US" sz="2200" dirty="0" err="1"/>
              <a:t>CCWA</a:t>
            </a:r>
            <a:r>
              <a:rPr lang="en-US" sz="2200" dirty="0"/>
              <a:t> supplies in storage in Cachuma </a:t>
            </a:r>
            <a:r>
              <a:rPr lang="en-US" sz="2200" u="sng" dirty="0"/>
              <a:t>prior to</a:t>
            </a:r>
            <a:r>
              <a:rPr lang="en-US" sz="2200" dirty="0"/>
              <a:t> the effective date</a:t>
            </a:r>
          </a:p>
          <a:p>
            <a:r>
              <a:rPr lang="en-US" sz="2200" dirty="0"/>
              <a:t>Definition of “spill” expanded. Includes:</a:t>
            </a:r>
          </a:p>
          <a:p>
            <a:pPr lvl="1"/>
            <a:r>
              <a:rPr lang="en-US" sz="2200" dirty="0"/>
              <a:t>the Lake surface is above the Max Conservation Storage Pool Elevation and releases are being made through the spillway, </a:t>
            </a:r>
            <a:r>
              <a:rPr lang="en-US" sz="2200" u="sng" dirty="0"/>
              <a:t>or</a:t>
            </a:r>
          </a:p>
          <a:p>
            <a:pPr lvl="1"/>
            <a:r>
              <a:rPr lang="en-US" sz="2200" dirty="0"/>
              <a:t>releases are being made to avoid damage to Project facilities or to downstream life and/or property</a:t>
            </a:r>
          </a:p>
          <a:p>
            <a:r>
              <a:rPr lang="en-US" sz="2200" dirty="0"/>
              <a:t>NO sale, transfer or exchange of CCWA water </a:t>
            </a:r>
            <a:r>
              <a:rPr lang="en-US" sz="2200" u="sng" dirty="0"/>
              <a:t>conveyed</a:t>
            </a:r>
            <a:r>
              <a:rPr lang="en-US" sz="2200" dirty="0"/>
              <a:t> to third parties (not the South Coast Participants) without USBR approval </a:t>
            </a:r>
          </a:p>
          <a:p>
            <a:r>
              <a:rPr lang="en-US" sz="2200" dirty="0"/>
              <a:t>Rate for use of Cachuma Project reduced to $ $76.53 (from </a:t>
            </a:r>
            <a:r>
              <a:rPr lang="en-US" sz="2200"/>
              <a:t>$124)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65305693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A045A-E9BB-D248-BFA7-FC1A2637F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NEPA</a:t>
            </a:r>
            <a:r>
              <a:rPr lang="en-US" dirty="0"/>
              <a:t> Compliance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FE84A0-3E25-368C-A5B9-EA37DD34F7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3576364"/>
          </a:xfrm>
        </p:spPr>
        <p:txBody>
          <a:bodyPr/>
          <a:lstStyle/>
          <a:p>
            <a:r>
              <a:rPr lang="en-US" sz="2800" dirty="0"/>
              <a:t>USBR has determined that “the environmental compliance requirements for the execution of the 2</a:t>
            </a:r>
            <a:r>
              <a:rPr lang="en-US" sz="2800" baseline="30000" dirty="0"/>
              <a:t>nd</a:t>
            </a:r>
            <a:r>
              <a:rPr lang="en-US" sz="2800" dirty="0"/>
              <a:t> Temporary Contract have been met by Environmental Assessment CGB-EA-2022-023, entitled “Central Coast Water Authority Temporary Warren Act Contract,” which resulted in a Finding of No Significant Impact, dated June 14, 2022.”</a:t>
            </a:r>
          </a:p>
          <a:p>
            <a:r>
              <a:rPr lang="en-US" sz="2800" dirty="0"/>
              <a:t>No further federal environmental compliance is required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672543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74C29-88DD-82A1-8939-AF47413E9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Preliminary CEQA Compliance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7B898B-05AD-C665-D50D-3DF4C2D884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4548938"/>
          </a:xfrm>
        </p:spPr>
        <p:txBody>
          <a:bodyPr/>
          <a:lstStyle/>
          <a:p>
            <a:r>
              <a:rPr lang="en-US" sz="2800" dirty="0"/>
              <a:t>Project:</a:t>
            </a:r>
          </a:p>
          <a:p>
            <a:pPr lvl="1"/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Temporary Warren Act Contract</a:t>
            </a:r>
          </a:p>
          <a:p>
            <a:pPr lvl="1"/>
            <a:r>
              <a:rPr lang="en-US" dirty="0"/>
              <a:t>Continued use of existing facilities</a:t>
            </a:r>
          </a:p>
          <a:p>
            <a:pPr lvl="1"/>
            <a:r>
              <a:rPr lang="en-US" dirty="0"/>
              <a:t>All terms (physical, operational, etc.) remain the same</a:t>
            </a:r>
          </a:p>
          <a:p>
            <a:r>
              <a:rPr lang="en-US" dirty="0"/>
              <a:t>Preliminary CCWA Staff Determination:</a:t>
            </a:r>
          </a:p>
          <a:p>
            <a:pPr lvl="1"/>
            <a:r>
              <a:rPr lang="en-US" dirty="0" err="1"/>
              <a:t>CCWA</a:t>
            </a:r>
            <a:r>
              <a:rPr lang="en-US" dirty="0"/>
              <a:t> Board approval of the Project is exempt from CEQA</a:t>
            </a:r>
          </a:p>
          <a:p>
            <a:pPr lvl="2"/>
            <a:r>
              <a:rPr lang="en-US" sz="2800" dirty="0"/>
              <a:t>Existing facilities exemption</a:t>
            </a:r>
          </a:p>
          <a:p>
            <a:pPr lvl="2"/>
            <a:r>
              <a:rPr lang="en-US" sz="2800" dirty="0"/>
              <a:t>Common sense exemption</a:t>
            </a:r>
          </a:p>
        </p:txBody>
      </p:sp>
    </p:spTree>
    <p:extLst>
      <p:ext uri="{BB962C8B-B14F-4D97-AF65-F5344CB8AC3E}">
        <p14:creationId xmlns:p14="http://schemas.microsoft.com/office/powerpoint/2010/main" val="3680986632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29F9A-59E6-94F7-4BD0-6CD776D56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574BD6-EB2C-CE1B-8764-8FEF708382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1000" y="948690"/>
            <a:ext cx="8382000" cy="4838248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en-US" sz="2400" dirty="0"/>
              <a:t>CCWA staff continues negotiations with USBR</a:t>
            </a:r>
          </a:p>
          <a:p>
            <a:pPr marL="974725" lvl="1" indent="-457200">
              <a:buFont typeface="+mj-lt"/>
              <a:buAutoNum type="alphaLcParenR"/>
            </a:pPr>
            <a:r>
              <a:rPr lang="en-US" sz="2400" dirty="0"/>
              <a:t>CCWA staff coordinates with South Coast Participants and COMB</a:t>
            </a:r>
            <a:endParaRPr lang="en-US" sz="2400" dirty="0">
              <a:solidFill>
                <a:srgbClr val="FF0000"/>
              </a:solidFill>
            </a:endParaRPr>
          </a:p>
          <a:p>
            <a:pPr>
              <a:buFont typeface="+mj-lt"/>
              <a:buAutoNum type="arabicPeriod"/>
            </a:pPr>
            <a:r>
              <a:rPr lang="en-US" sz="2400" dirty="0">
                <a:solidFill>
                  <a:srgbClr val="FF0000"/>
                </a:solidFill>
              </a:rPr>
              <a:t>CCWA Operating Committee (July 2024) considers draft 2</a:t>
            </a:r>
            <a:r>
              <a:rPr lang="en-US" sz="2400" baseline="30000" dirty="0">
                <a:solidFill>
                  <a:srgbClr val="FF0000"/>
                </a:solidFill>
              </a:rPr>
              <a:t>nd</a:t>
            </a:r>
            <a:r>
              <a:rPr lang="en-US" sz="2400" dirty="0">
                <a:solidFill>
                  <a:srgbClr val="FF0000"/>
                </a:solidFill>
              </a:rPr>
              <a:t> Temporary Contract</a:t>
            </a:r>
          </a:p>
          <a:p>
            <a:pPr>
              <a:buFont typeface="+mj-lt"/>
              <a:buAutoNum type="arabicPeriod"/>
            </a:pPr>
            <a:r>
              <a:rPr lang="en-US" sz="2400" dirty="0"/>
              <a:t>2</a:t>
            </a:r>
            <a:r>
              <a:rPr lang="en-US" sz="2400" baseline="30000" dirty="0"/>
              <a:t>nd</a:t>
            </a:r>
            <a:r>
              <a:rPr lang="en-US" sz="2400" dirty="0"/>
              <a:t> Temporary Contract finalized by </a:t>
            </a:r>
            <a:r>
              <a:rPr lang="en-US" sz="2400" dirty="0" err="1"/>
              <a:t>CCWA</a:t>
            </a:r>
            <a:r>
              <a:rPr lang="en-US" sz="2400" dirty="0"/>
              <a:t> and USBR staffs</a:t>
            </a:r>
          </a:p>
          <a:p>
            <a:pPr>
              <a:buFont typeface="+mj-lt"/>
              <a:buAutoNum type="arabicPeriod"/>
            </a:pPr>
            <a:r>
              <a:rPr lang="en-US" sz="2400" dirty="0" err="1"/>
              <a:t>CCWA</a:t>
            </a:r>
            <a:r>
              <a:rPr lang="en-US" sz="2400" dirty="0"/>
              <a:t> Board of Directors (July 2024) considers whether to approve 2</a:t>
            </a:r>
            <a:r>
              <a:rPr lang="en-US" sz="2400" baseline="30000" dirty="0"/>
              <a:t>nd</a:t>
            </a:r>
            <a:r>
              <a:rPr lang="en-US" sz="2400" dirty="0"/>
              <a:t> Temporary Contract</a:t>
            </a:r>
          </a:p>
          <a:p>
            <a:pPr>
              <a:buFont typeface="+mj-lt"/>
              <a:buAutoNum type="arabicPeriod"/>
            </a:pPr>
            <a:r>
              <a:rPr lang="en-US" sz="2400" dirty="0"/>
              <a:t>If CCWA Board approves 2</a:t>
            </a:r>
            <a:r>
              <a:rPr lang="en-US" sz="2400" baseline="30000" dirty="0"/>
              <a:t>nd</a:t>
            </a:r>
            <a:r>
              <a:rPr lang="en-US" sz="2400" dirty="0"/>
              <a:t> Temporary Contract, CCWA Board Chair executes 2</a:t>
            </a:r>
            <a:r>
              <a:rPr lang="en-US" sz="2400" baseline="30000" dirty="0"/>
              <a:t>nd</a:t>
            </a:r>
            <a:r>
              <a:rPr lang="en-US" sz="2400" dirty="0"/>
              <a:t> Temporary Act Contract and delivers to USBR</a:t>
            </a:r>
          </a:p>
          <a:p>
            <a:pPr>
              <a:buFont typeface="+mj-lt"/>
              <a:buAutoNum type="arabicPeriod"/>
            </a:pPr>
            <a:r>
              <a:rPr lang="en-US" sz="2400" dirty="0"/>
              <a:t>USBR executes 2</a:t>
            </a:r>
            <a:r>
              <a:rPr lang="en-US" sz="2400" baseline="30000" dirty="0"/>
              <a:t>nd</a:t>
            </a:r>
            <a:r>
              <a:rPr lang="en-US" sz="2400" dirty="0"/>
              <a:t> Temporary Warren Act Contract</a:t>
            </a:r>
          </a:p>
          <a:p>
            <a:pPr marL="974725" lvl="1" indent="-457200">
              <a:buFont typeface="+mj-lt"/>
              <a:buAutoNum type="alphaLcParenR"/>
            </a:pPr>
            <a:r>
              <a:rPr lang="en-US" sz="2400" dirty="0"/>
              <a:t>2</a:t>
            </a:r>
            <a:r>
              <a:rPr lang="en-US" sz="2400" baseline="30000" dirty="0"/>
              <a:t>nd</a:t>
            </a:r>
            <a:r>
              <a:rPr lang="en-US" sz="2400" dirty="0"/>
              <a:t> Temporary Warren Act Contract becomes effective when executed by USBR</a:t>
            </a:r>
          </a:p>
        </p:txBody>
      </p:sp>
    </p:spTree>
    <p:extLst>
      <p:ext uri="{BB962C8B-B14F-4D97-AF65-F5344CB8AC3E}">
        <p14:creationId xmlns:p14="http://schemas.microsoft.com/office/powerpoint/2010/main" val="3831301050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68C21-9B26-4A51-9616-FFB453768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931831"/>
            <a:ext cx="8382000" cy="747897"/>
          </a:xfrm>
        </p:spPr>
        <p:txBody>
          <a:bodyPr/>
          <a:lstStyle/>
          <a:p>
            <a:r>
              <a:rPr lang="en-US" sz="5400" dirty="0"/>
              <a:t>Questions and Discussion</a:t>
            </a:r>
          </a:p>
        </p:txBody>
      </p:sp>
    </p:spTree>
    <p:extLst>
      <p:ext uri="{BB962C8B-B14F-4D97-AF65-F5344CB8AC3E}">
        <p14:creationId xmlns:p14="http://schemas.microsoft.com/office/powerpoint/2010/main" val="527325556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Sample presentation slides(10)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553</Words>
  <Application>Microsoft Office PowerPoint</Application>
  <PresentationFormat>On-screen Show (4:3)</PresentationFormat>
  <Paragraphs>49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Segoe</vt:lpstr>
      <vt:lpstr>Webdings</vt:lpstr>
      <vt:lpstr>Wingdings</vt:lpstr>
      <vt:lpstr>1_Sample presentation slides(10)</vt:lpstr>
      <vt:lpstr>2nd Temporary Warren Act Contract  Central Coast Water Authority Operations Committee Meeting July 11, 2024 </vt:lpstr>
      <vt:lpstr>Background</vt:lpstr>
      <vt:lpstr>DRAFT 2nd Temporary Warren Act Contract</vt:lpstr>
      <vt:lpstr>New/different terms from 1st Temporary Contract  </vt:lpstr>
      <vt:lpstr>NEPA Compliance</vt:lpstr>
      <vt:lpstr>Preliminary CEQA Compliance</vt:lpstr>
      <vt:lpstr>Next Steps:</vt:lpstr>
      <vt:lpstr>Questions and Discussion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2nd Temporary Warren Act Contract  Central Coast Water Authority Operations Committee Meeting July 11, 2024 </dc:title>
  <cp:lastModifiedBy>Ray Stokes</cp:lastModifiedBy>
  <cp:revision>3</cp:revision>
  <dcterms:created xsi:type="dcterms:W3CDTF">1900-01-01T07:00:00Z</dcterms:created>
  <dcterms:modified xsi:type="dcterms:W3CDTF">2024-07-11T15:08:24Z</dcterms:modified>
</cp:coreProperties>
</file>