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455" r:id="rId3"/>
    <p:sldId id="355" r:id="rId4"/>
    <p:sldId id="456" r:id="rId5"/>
    <p:sldId id="358" r:id="rId6"/>
    <p:sldId id="356" r:id="rId7"/>
    <p:sldId id="359" r:id="rId8"/>
    <p:sldId id="353" r:id="rId9"/>
    <p:sldId id="490" r:id="rId10"/>
    <p:sldId id="451" r:id="rId11"/>
    <p:sldId id="450" r:id="rId12"/>
    <p:sldId id="376" r:id="rId13"/>
    <p:sldId id="457" r:id="rId14"/>
    <p:sldId id="348" r:id="rId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24" autoAdjust="0"/>
    <p:restoredTop sz="95179" autoAdjust="0"/>
  </p:normalViewPr>
  <p:slideViewPr>
    <p:cSldViewPr snapToGrid="0">
      <p:cViewPr>
        <p:scale>
          <a:sx n="90" d="100"/>
          <a:sy n="90" d="100"/>
        </p:scale>
        <p:origin x="649" y="-3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23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31D7E2A9-BF2D-4251-B3D1-9ED74A24D85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B299BF21-6553-4033-9C34-16B567C8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7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9BF21-6553-4033-9C34-16B567C803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05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9BF21-6553-4033-9C34-16B567C803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61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9BF21-6553-4033-9C34-16B567C803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9BF21-6553-4033-9C34-16B567C803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6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1100" y="4464028"/>
            <a:ext cx="10172700" cy="1641490"/>
          </a:xfrm>
        </p:spPr>
        <p:txBody>
          <a:bodyPr>
            <a:normAutofit/>
          </a:bodyPr>
          <a:lstStyle/>
          <a:p>
            <a:r>
              <a:rPr lang="en-US" sz="7000" dirty="0"/>
              <a:t>Water Supply Situation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CCWA Board Meeting</a:t>
            </a:r>
          </a:p>
          <a:p>
            <a:r>
              <a:rPr lang="en-US" dirty="0"/>
              <a:t>February 22, 2024</a:t>
            </a:r>
          </a:p>
        </p:txBody>
      </p:sp>
    </p:spTree>
    <p:extLst>
      <p:ext uri="{BB962C8B-B14F-4D97-AF65-F5344CB8AC3E}">
        <p14:creationId xmlns:p14="http://schemas.microsoft.com/office/powerpoint/2010/main" val="4094136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D402855-9E4B-4BD9-9C99-E67ABF0DDF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387894"/>
              </p:ext>
            </p:extLst>
          </p:nvPr>
        </p:nvGraphicFramePr>
        <p:xfrm>
          <a:off x="976436" y="0"/>
          <a:ext cx="9426347" cy="6855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Acrobat Document" r:id="rId3" imgW="6583602" imgH="4788026" progId="AcroExch.Document.DC">
                  <p:embed/>
                </p:oleObj>
              </mc:Choice>
              <mc:Fallback>
                <p:oleObj name="Acrobat Document" r:id="rId3" imgW="6583602" imgH="478802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6436" y="0"/>
                        <a:ext cx="9426347" cy="6855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8254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A6CE3C3-8A53-40CB-B6AD-EC431FD1AF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896850"/>
              </p:ext>
            </p:extLst>
          </p:nvPr>
        </p:nvGraphicFramePr>
        <p:xfrm>
          <a:off x="1685657" y="0"/>
          <a:ext cx="8820686" cy="6817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Acrobat Document" r:id="rId3" imgW="6583602" imgH="5087180" progId="AcroExch.Document.DC">
                  <p:embed/>
                </p:oleObj>
              </mc:Choice>
              <mc:Fallback>
                <p:oleObj name="Acrobat Document" r:id="rId3" imgW="6583602" imgH="50871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85657" y="0"/>
                        <a:ext cx="8820686" cy="6817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6825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865098B-BBD0-4CC9-9C88-326FA21C9A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317024"/>
              </p:ext>
            </p:extLst>
          </p:nvPr>
        </p:nvGraphicFramePr>
        <p:xfrm>
          <a:off x="1619528" y="51593"/>
          <a:ext cx="8739188" cy="675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Acrobat Document" r:id="rId3" imgW="9143856" imgH="7065737" progId="AcroExch.Document.DC">
                  <p:embed/>
                </p:oleObj>
              </mc:Choice>
              <mc:Fallback>
                <p:oleObj name="Acrobat Document" r:id="rId3" imgW="9143856" imgH="70657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528" y="51593"/>
                        <a:ext cx="8739188" cy="675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3379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0E1562-73BE-423F-90E0-235041CAB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4859"/>
            <a:ext cx="12192000" cy="392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12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9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B36C16D-BD11-4966-ADEE-663056E071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547162"/>
              </p:ext>
            </p:extLst>
          </p:nvPr>
        </p:nvGraphicFramePr>
        <p:xfrm>
          <a:off x="2010723" y="51594"/>
          <a:ext cx="8739188" cy="675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Acrobat Document" r:id="rId3" imgW="9143856" imgH="7065737" progId="AcroExch.Document.DC">
                  <p:embed/>
                </p:oleObj>
              </mc:Choice>
              <mc:Fallback>
                <p:oleObj name="Acrobat Document" r:id="rId3" imgW="9143856" imgH="70657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0723" y="51594"/>
                        <a:ext cx="8739188" cy="675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560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7C38CC-D3F5-4B9D-A251-E1496F0FC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220" y="0"/>
            <a:ext cx="83955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58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D6E676F-0B1D-4822-8690-DC9AC2D4FE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077487"/>
              </p:ext>
            </p:extLst>
          </p:nvPr>
        </p:nvGraphicFramePr>
        <p:xfrm>
          <a:off x="1726406" y="51594"/>
          <a:ext cx="8739187" cy="675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Acrobat Document" r:id="rId3" imgW="9143856" imgH="7065737" progId="AcroExch.Document.DC">
                  <p:embed/>
                </p:oleObj>
              </mc:Choice>
              <mc:Fallback>
                <p:oleObj name="Acrobat Document" r:id="rId3" imgW="9143856" imgH="70657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26406" y="51594"/>
                        <a:ext cx="8739187" cy="675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3513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26B8BE-3E32-40FB-B7BF-C7E542AF5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430" y="0"/>
            <a:ext cx="9453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85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729B39D-32BD-4C61-9205-EC55396234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149601"/>
              </p:ext>
            </p:extLst>
          </p:nvPr>
        </p:nvGraphicFramePr>
        <p:xfrm>
          <a:off x="1903721" y="103187"/>
          <a:ext cx="8739188" cy="675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" name="Acrobat Document" r:id="rId4" imgW="9143856" imgH="7065737" progId="AcroExch.Document.DC">
                  <p:embed/>
                </p:oleObj>
              </mc:Choice>
              <mc:Fallback>
                <p:oleObj name="Acrobat Document" r:id="rId4" imgW="9143856" imgH="70657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3721" y="103187"/>
                        <a:ext cx="8739188" cy="675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2111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3C09F2-AB64-4A6F-8004-0084464FB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591" y="0"/>
            <a:ext cx="9498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56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33B237A-EB9A-4AD9-A380-5C49DF4FC6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715580"/>
              </p:ext>
            </p:extLst>
          </p:nvPr>
        </p:nvGraphicFramePr>
        <p:xfrm>
          <a:off x="1119889" y="0"/>
          <a:ext cx="9461025" cy="6880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Acrobat Document" r:id="rId4" imgW="6583602" imgH="4788026" progId="AcroExch.Document.DC">
                  <p:embed/>
                </p:oleObj>
              </mc:Choice>
              <mc:Fallback>
                <p:oleObj name="Acrobat Document" r:id="rId4" imgW="6583602" imgH="478802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9889" y="0"/>
                        <a:ext cx="9461025" cy="68807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9063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6FD98A8-42C1-4FF0-B70B-3DA1129B89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497175"/>
              </p:ext>
            </p:extLst>
          </p:nvPr>
        </p:nvGraphicFramePr>
        <p:xfrm>
          <a:off x="1499692" y="0"/>
          <a:ext cx="8843715" cy="6834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Acrobat Document" r:id="rId3" imgW="6583602" imgH="5087180" progId="AcroExch.Document.DC">
                  <p:embed/>
                </p:oleObj>
              </mc:Choice>
              <mc:Fallback>
                <p:oleObj name="Acrobat Document" r:id="rId3" imgW="6583602" imgH="50871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9692" y="0"/>
                        <a:ext cx="8843715" cy="6834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239172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16991</TotalTime>
  <Words>17</Words>
  <Application>Microsoft Office PowerPoint</Application>
  <PresentationFormat>Widescreen</PresentationFormat>
  <Paragraphs>8</Paragraphs>
  <Slides>14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Corbel</vt:lpstr>
      <vt:lpstr>Depth</vt:lpstr>
      <vt:lpstr>Adobe Acrobat Document</vt:lpstr>
      <vt:lpstr>Water Supply Situation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Operations Update</dc:title>
  <dc:creator>Allison Febbo</dc:creator>
  <cp:lastModifiedBy>Ray Stokes</cp:lastModifiedBy>
  <cp:revision>433</cp:revision>
  <cp:lastPrinted>2015-10-12T23:12:41Z</cp:lastPrinted>
  <dcterms:created xsi:type="dcterms:W3CDTF">2014-12-15T19:27:48Z</dcterms:created>
  <dcterms:modified xsi:type="dcterms:W3CDTF">2024-02-21T21:48:36Z</dcterms:modified>
</cp:coreProperties>
</file>